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83" r:id="rId2"/>
    <p:sldId id="256" r:id="rId3"/>
    <p:sldId id="300" r:id="rId4"/>
    <p:sldId id="284" r:id="rId5"/>
    <p:sldId id="289" r:id="rId6"/>
    <p:sldId id="292" r:id="rId7"/>
    <p:sldId id="290" r:id="rId8"/>
    <p:sldId id="291" r:id="rId9"/>
    <p:sldId id="286" r:id="rId10"/>
    <p:sldId id="287" r:id="rId11"/>
    <p:sldId id="288" r:id="rId12"/>
    <p:sldId id="299" r:id="rId13"/>
    <p:sldId id="257" r:id="rId14"/>
    <p:sldId id="293" r:id="rId15"/>
    <p:sldId id="295" r:id="rId16"/>
    <p:sldId id="296" r:id="rId17"/>
    <p:sldId id="294" r:id="rId18"/>
    <p:sldId id="297" r:id="rId19"/>
    <p:sldId id="298" r:id="rId20"/>
    <p:sldId id="301" r:id="rId21"/>
    <p:sldId id="302" r:id="rId22"/>
    <p:sldId id="260" r:id="rId23"/>
    <p:sldId id="261" r:id="rId24"/>
    <p:sldId id="262" r:id="rId25"/>
    <p:sldId id="263" r:id="rId26"/>
    <p:sldId id="264" r:id="rId27"/>
    <p:sldId id="265" r:id="rId28"/>
    <p:sldId id="266" r:id="rId29"/>
    <p:sldId id="267" r:id="rId30"/>
    <p:sldId id="268" r:id="rId31"/>
    <p:sldId id="271" r:id="rId32"/>
    <p:sldId id="306" r:id="rId33"/>
    <p:sldId id="312" r:id="rId34"/>
    <p:sldId id="307" r:id="rId35"/>
    <p:sldId id="308" r:id="rId36"/>
    <p:sldId id="311" r:id="rId37"/>
    <p:sldId id="310" r:id="rId38"/>
    <p:sldId id="272" r:id="rId39"/>
    <p:sldId id="273" r:id="rId40"/>
    <p:sldId id="274" r:id="rId41"/>
    <p:sldId id="275" r:id="rId42"/>
    <p:sldId id="276" r:id="rId43"/>
    <p:sldId id="279" r:id="rId44"/>
    <p:sldId id="281" r:id="rId45"/>
    <p:sldId id="282" r:id="rId46"/>
    <p:sldId id="303" r:id="rId47"/>
    <p:sldId id="304" r:id="rId48"/>
    <p:sldId id="305"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57" autoAdjust="0"/>
  </p:normalViewPr>
  <p:slideViewPr>
    <p:cSldViewPr snapToGrid="0">
      <p:cViewPr varScale="1">
        <p:scale>
          <a:sx n="50" d="100"/>
          <a:sy n="50" d="100"/>
        </p:scale>
        <p:origin x="95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1143000" y="685800"/>
            <a:ext cx="4572000" cy="3429000"/>
          </a:xfrm>
          <a:prstGeom prst="rect">
            <a:avLst/>
          </a:prstGeom>
        </p:spPr>
        <p:txBody>
          <a:bodyPr/>
          <a:lstStyle/>
          <a:p>
            <a:endParaRPr/>
          </a:p>
        </p:txBody>
      </p:sp>
      <p:sp>
        <p:nvSpPr>
          <p:cNvPr id="161" name="Shape 1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estlake_Shopping_Center#/media/File:Aerial_view_of_Westlake_Shopping_Center,_San_Francisco.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41D0AC1-9E77-403C-BD4A-A844836F515D}" type="slidenum">
              <a:rPr lang="zh-CN" altLang="en-US" smtClean="0"/>
              <a:t>1</a:t>
            </a:fld>
            <a:endParaRPr lang="zh-CN" altLang="en-US"/>
          </a:p>
        </p:txBody>
      </p:sp>
    </p:spTree>
    <p:extLst>
      <p:ext uri="{BB962C8B-B14F-4D97-AF65-F5344CB8AC3E}">
        <p14:creationId xmlns:p14="http://schemas.microsoft.com/office/powerpoint/2010/main" val="289927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pPr marL="370416" indent="-370416">
              <a:buSzPct val="75000"/>
              <a:buChar char="-"/>
              <a:defRPr sz="2400"/>
            </a:pPr>
            <a:r>
              <a:t>2004 design @ Google. A similar design was deployed @ Facebook as well.</a:t>
            </a:r>
          </a:p>
          <a:p>
            <a:pPr marL="370416" indent="-370416">
              <a:buSzPct val="75000"/>
              <a:buChar char="-"/>
              <a:defRPr sz="2400"/>
            </a:pPr>
            <a:r>
              <a:t>traffic HAS to be very local. Otherwise, if all 40 servers in rack want to go out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381000" y="685800"/>
            <a:ext cx="6096000" cy="34290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marL="370416" indent="-370416">
              <a:buSzPct val="75000"/>
              <a:buChar char="-"/>
              <a:defRPr sz="2400"/>
            </a:pPr>
            <a:r>
              <a:t>expensive</a:t>
            </a:r>
          </a:p>
          <a:p>
            <a:pPr marL="370416" indent="-370416">
              <a:buSzPct val="75000"/>
              <a:buChar char="-"/>
              <a:defRPr sz="2400"/>
            </a:pPr>
            <a:r>
              <a:t>specialized, few vendor choices</a:t>
            </a:r>
          </a:p>
          <a:p>
            <a:pPr marL="370416" indent="-370416">
              <a:buSzPct val="75000"/>
              <a:buChar char="-"/>
              <a:defRPr sz="2400"/>
            </a:pPr>
            <a:r>
              <a:t>proprietary tech, special-purpose management interfaces, inflexible</a:t>
            </a:r>
          </a:p>
          <a:p>
            <a:pPr marL="370416" indent="-370416">
              <a:buSzPct val="75000"/>
              <a:buChar char="-"/>
              <a:defRPr sz="2400"/>
            </a:pPr>
            <a:r>
              <a:t>next gen line-speed won’t become available at same density</a:t>
            </a:r>
          </a:p>
          <a:p>
            <a:pPr marL="370416" indent="-370416">
              <a:buSzPct val="75000"/>
              <a:buChar char="-"/>
              <a:defRPr sz="2400"/>
            </a:pPr>
            <a:r>
              <a:t>but perhaps the most serious limitation: scalability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xfrm>
            <a:off x="381000" y="685800"/>
            <a:ext cx="6096000" cy="3429000"/>
          </a:xfrm>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r>
              <a:t>hierarchy of switches of increasing size</a:t>
            </a:r>
          </a:p>
          <a:p>
            <a:r>
              <a:t>well, this isn’t a tree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xfrm>
            <a:off x="381000" y="685800"/>
            <a:ext cx="6096000" cy="3429000"/>
          </a:xfrm>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lvl1pPr marL="370416" indent="-370416">
              <a:buSzPct val="75000"/>
              <a:buChar char="-"/>
            </a:lvl1pPr>
          </a:lstStyle>
          <a:p>
            <a:r>
              <a:t>rather … tree + redundancy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xfrm>
            <a:off x="381000" y="685800"/>
            <a:ext cx="6096000" cy="3429000"/>
          </a:xfrm>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p>
            <a:pPr marL="370416" indent="-370416">
              <a:buSzPct val="75000"/>
              <a:buChar char="-"/>
              <a:defRPr sz="2400"/>
            </a:pPr>
            <a:r>
              <a:t>trade-off between scale and capacity</a:t>
            </a:r>
          </a:p>
          <a:p>
            <a:pPr marL="370416" indent="-370416">
              <a:buSzPct val="75000"/>
              <a:buChar char="-"/>
              <a:defRPr sz="2400"/>
            </a:pPr>
            <a:r>
              <a:t>And as machine-machine traffic increases, problems occur</a:t>
            </a:r>
          </a:p>
          <a:p>
            <a:pPr marL="370416" indent="-370416">
              <a:buSzPct val="75000"/>
              <a:buChar char="-"/>
              <a:defRPr sz="2400"/>
            </a:pPr>
            <a:r>
              <a:t>restricts application deployment and traffic patterns</a:t>
            </a:r>
          </a:p>
          <a:p>
            <a:pPr marL="370416" indent="-370416">
              <a:buSzPct val="75000"/>
              <a:buChar char="-"/>
              <a:defRPr sz="2400"/>
            </a:pPr>
            <a:r>
              <a:t>poor fault recovery</a:t>
            </a:r>
          </a:p>
          <a:p>
            <a:pPr marL="370416" indent="-370416">
              <a:buSzPct val="75000"/>
              <a:buChar char="-"/>
              <a:defRPr sz="2400"/>
            </a:pPr>
            <a:r>
              <a:t>still suffers from similar problems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noRot="1" noChangeAspect="1"/>
          </p:cNvSpPr>
          <p:nvPr>
            <p:ph type="sldImg"/>
          </p:nvPr>
        </p:nvSpPr>
        <p:spPr>
          <a:xfrm>
            <a:off x="381000" y="685800"/>
            <a:ext cx="6096000" cy="3429000"/>
          </a:xfrm>
          <a:prstGeom prst="rect">
            <a:avLst/>
          </a:prstGeom>
        </p:spPr>
        <p:txBody>
          <a:bodyPr/>
          <a:lstStyle/>
          <a:p>
            <a:endParaRPr/>
          </a:p>
        </p:txBody>
      </p:sp>
      <p:sp>
        <p:nvSpPr>
          <p:cNvPr id="1405" name="Shape 1405"/>
          <p:cNvSpPr>
            <a:spLocks noGrp="1"/>
          </p:cNvSpPr>
          <p:nvPr>
            <p:ph type="body" sz="quarter" idx="1"/>
          </p:nvPr>
        </p:nvSpPr>
        <p:spPr>
          <a:prstGeom prst="rect">
            <a:avLst/>
          </a:prstGeom>
        </p:spPr>
        <p:txBody>
          <a:bodyPr/>
          <a:lstStyle/>
          <a:p>
            <a:pPr marL="370416" indent="-370416">
              <a:buSzPct val="75000"/>
              <a:buChar char="-"/>
            </a:pPr>
            <a:r>
              <a:t>1950s for telephone system (same driver: crossbar doesn’t scale!)</a:t>
            </a:r>
          </a:p>
          <a:p>
            <a:pPr marL="370416" indent="-370416">
              <a:buSzPct val="75000"/>
              <a:buChar char="-"/>
            </a:pPr>
            <a:r>
              <a:t>support arbitrary permutation of inputs and outputs</a:t>
            </a:r>
          </a:p>
          <a:p>
            <a:pPr marL="370416" indent="-370416">
              <a:buSzPct val="75000"/>
              <a:buChar char="-"/>
            </a:pPr>
            <a:r>
              <a:t>e.g. here is an 8-ary Clos network</a:t>
            </a:r>
          </a:p>
          <a:p>
            <a:pPr marL="370416" indent="-370416">
              <a:buSzPct val="75000"/>
              <a:buChar char="-"/>
            </a:pPr>
            <a:r>
              <a:t>notice the key difference from the tree approach (small sw)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noRot="1" noChangeAspect="1"/>
          </p:cNvSpPr>
          <p:nvPr>
            <p:ph type="sldImg"/>
          </p:nvPr>
        </p:nvSpPr>
        <p:spPr>
          <a:xfrm>
            <a:off x="381000" y="685800"/>
            <a:ext cx="6096000" cy="3429000"/>
          </a:xfrm>
          <a:prstGeom prst="rect">
            <a:avLst/>
          </a:prstGeom>
        </p:spPr>
        <p:txBody>
          <a:bodyPr/>
          <a:lstStyle/>
          <a:p>
            <a:endParaRPr/>
          </a:p>
        </p:txBody>
      </p:sp>
      <p:sp>
        <p:nvSpPr>
          <p:cNvPr id="1405" name="Shape 1405"/>
          <p:cNvSpPr>
            <a:spLocks noGrp="1"/>
          </p:cNvSpPr>
          <p:nvPr>
            <p:ph type="body" sz="quarter" idx="1"/>
          </p:nvPr>
        </p:nvSpPr>
        <p:spPr>
          <a:prstGeom prst="rect">
            <a:avLst/>
          </a:prstGeom>
        </p:spPr>
        <p:txBody>
          <a:bodyPr/>
          <a:lstStyle/>
          <a:p>
            <a:pPr marL="370416" indent="-370416">
              <a:buSzPct val="75000"/>
              <a:buChar char="-"/>
            </a:pPr>
            <a:r>
              <a:t>1950s for telephone system (same driver: crossbar doesn’t scale!)</a:t>
            </a:r>
          </a:p>
          <a:p>
            <a:pPr marL="370416" indent="-370416">
              <a:buSzPct val="75000"/>
              <a:buChar char="-"/>
            </a:pPr>
            <a:r>
              <a:t>support arbitrary permutation of inputs and outputs</a:t>
            </a:r>
          </a:p>
          <a:p>
            <a:pPr marL="370416" indent="-370416">
              <a:buSzPct val="75000"/>
              <a:buChar char="-"/>
            </a:pPr>
            <a:r>
              <a:t>e.g. here is an 8-ary Clos network</a:t>
            </a:r>
          </a:p>
          <a:p>
            <a:pPr marL="370416" indent="-370416">
              <a:buSzPct val="75000"/>
              <a:buChar char="-"/>
            </a:pPr>
            <a:r>
              <a:t>notice the key difference from the tree approach (small sw)</a:t>
            </a:r>
          </a:p>
        </p:txBody>
      </p:sp>
    </p:spTree>
    <p:extLst>
      <p:ext uri="{BB962C8B-B14F-4D97-AF65-F5344CB8AC3E}">
        <p14:creationId xmlns:p14="http://schemas.microsoft.com/office/powerpoint/2010/main" val="218365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noRot="1" noChangeAspect="1"/>
          </p:cNvSpPr>
          <p:nvPr>
            <p:ph type="sldImg"/>
          </p:nvPr>
        </p:nvSpPr>
        <p:spPr>
          <a:xfrm>
            <a:off x="381000" y="685800"/>
            <a:ext cx="6096000" cy="3429000"/>
          </a:xfrm>
          <a:prstGeom prst="rect">
            <a:avLst/>
          </a:prstGeom>
        </p:spPr>
        <p:txBody>
          <a:bodyPr/>
          <a:lstStyle/>
          <a:p>
            <a:endParaRPr/>
          </a:p>
        </p:txBody>
      </p:sp>
      <p:sp>
        <p:nvSpPr>
          <p:cNvPr id="1405" name="Shape 1405"/>
          <p:cNvSpPr>
            <a:spLocks noGrp="1"/>
          </p:cNvSpPr>
          <p:nvPr>
            <p:ph type="body" sz="quarter" idx="1"/>
          </p:nvPr>
        </p:nvSpPr>
        <p:spPr>
          <a:prstGeom prst="rect">
            <a:avLst/>
          </a:prstGeom>
        </p:spPr>
        <p:txBody>
          <a:bodyPr/>
          <a:lstStyle/>
          <a:p>
            <a:pPr marL="370416" indent="-370416">
              <a:buSzPct val="75000"/>
              <a:buChar char="-"/>
            </a:pPr>
            <a:r>
              <a:t>1950s for telephone system (same driver: crossbar doesn’t scale!)</a:t>
            </a:r>
          </a:p>
          <a:p>
            <a:pPr marL="370416" indent="-370416">
              <a:buSzPct val="75000"/>
              <a:buChar char="-"/>
            </a:pPr>
            <a:r>
              <a:t>support arbitrary permutation of inputs and outputs</a:t>
            </a:r>
          </a:p>
          <a:p>
            <a:pPr marL="370416" indent="-370416">
              <a:buSzPct val="75000"/>
              <a:buChar char="-"/>
            </a:pPr>
            <a:r>
              <a:t>e.g. here is an 8-ary Clos network</a:t>
            </a:r>
          </a:p>
          <a:p>
            <a:pPr marL="370416" indent="-370416">
              <a:buSzPct val="75000"/>
              <a:buChar char="-"/>
            </a:pPr>
            <a:r>
              <a:t>notice the key difference from the tree approach (small sw)</a:t>
            </a:r>
          </a:p>
        </p:txBody>
      </p:sp>
    </p:spTree>
    <p:extLst>
      <p:ext uri="{BB962C8B-B14F-4D97-AF65-F5344CB8AC3E}">
        <p14:creationId xmlns:p14="http://schemas.microsoft.com/office/powerpoint/2010/main" val="69792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noRot="1" noChangeAspect="1"/>
          </p:cNvSpPr>
          <p:nvPr>
            <p:ph type="sldImg"/>
          </p:nvPr>
        </p:nvSpPr>
        <p:spPr>
          <a:xfrm>
            <a:off x="381000" y="685800"/>
            <a:ext cx="6096000" cy="3429000"/>
          </a:xfrm>
          <a:prstGeom prst="rect">
            <a:avLst/>
          </a:prstGeom>
        </p:spPr>
        <p:txBody>
          <a:bodyPr/>
          <a:lstStyle/>
          <a:p>
            <a:endParaRPr/>
          </a:p>
        </p:txBody>
      </p:sp>
      <p:sp>
        <p:nvSpPr>
          <p:cNvPr id="1405" name="Shape 1405"/>
          <p:cNvSpPr>
            <a:spLocks noGrp="1"/>
          </p:cNvSpPr>
          <p:nvPr>
            <p:ph type="body" sz="quarter" idx="1"/>
          </p:nvPr>
        </p:nvSpPr>
        <p:spPr>
          <a:prstGeom prst="rect">
            <a:avLst/>
          </a:prstGeom>
        </p:spPr>
        <p:txBody>
          <a:bodyPr/>
          <a:lstStyle/>
          <a:p>
            <a:pPr marL="370416" indent="-370416">
              <a:buSzPct val="75000"/>
              <a:buChar char="-"/>
            </a:pPr>
            <a:r>
              <a:t>1950s for telephone system (same driver: crossbar doesn’t scale!)</a:t>
            </a:r>
          </a:p>
          <a:p>
            <a:pPr marL="370416" indent="-370416">
              <a:buSzPct val="75000"/>
              <a:buChar char="-"/>
            </a:pPr>
            <a:r>
              <a:t>support arbitrary permutation of inputs and outputs</a:t>
            </a:r>
          </a:p>
          <a:p>
            <a:pPr marL="370416" indent="-370416">
              <a:buSzPct val="75000"/>
              <a:buChar char="-"/>
            </a:pPr>
            <a:r>
              <a:t>e.g. here is an 8-ary Clos network</a:t>
            </a:r>
          </a:p>
          <a:p>
            <a:pPr marL="370416" indent="-370416">
              <a:buSzPct val="75000"/>
              <a:buChar char="-"/>
            </a:pPr>
            <a:r>
              <a:t>notice the key difference from the tree approach (small sw)</a:t>
            </a:r>
          </a:p>
        </p:txBody>
      </p:sp>
    </p:spTree>
    <p:extLst>
      <p:ext uri="{BB962C8B-B14F-4D97-AF65-F5344CB8AC3E}">
        <p14:creationId xmlns:p14="http://schemas.microsoft.com/office/powerpoint/2010/main" val="392536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noRot="1" noChangeAspect="1"/>
          </p:cNvSpPr>
          <p:nvPr>
            <p:ph type="sldImg"/>
          </p:nvPr>
        </p:nvSpPr>
        <p:spPr>
          <a:xfrm>
            <a:off x="381000" y="685800"/>
            <a:ext cx="6096000" cy="3429000"/>
          </a:xfrm>
          <a:prstGeom prst="rect">
            <a:avLst/>
          </a:prstGeom>
        </p:spPr>
        <p:txBody>
          <a:bodyPr/>
          <a:lstStyle/>
          <a:p>
            <a:endParaRPr/>
          </a:p>
        </p:txBody>
      </p:sp>
      <p:sp>
        <p:nvSpPr>
          <p:cNvPr id="1405" name="Shape 1405"/>
          <p:cNvSpPr>
            <a:spLocks noGrp="1"/>
          </p:cNvSpPr>
          <p:nvPr>
            <p:ph type="body" sz="quarter" idx="1"/>
          </p:nvPr>
        </p:nvSpPr>
        <p:spPr>
          <a:prstGeom prst="rect">
            <a:avLst/>
          </a:prstGeom>
        </p:spPr>
        <p:txBody>
          <a:bodyPr/>
          <a:lstStyle/>
          <a:p>
            <a:pPr marL="370416" indent="-370416">
              <a:buSzPct val="75000"/>
              <a:buChar char="-"/>
            </a:pPr>
            <a:r>
              <a:t>1950s for telephone system (same driver: crossbar doesn’t scale!)</a:t>
            </a:r>
          </a:p>
          <a:p>
            <a:pPr marL="370416" indent="-370416">
              <a:buSzPct val="75000"/>
              <a:buChar char="-"/>
            </a:pPr>
            <a:r>
              <a:t>support arbitrary permutation of inputs and outputs</a:t>
            </a:r>
          </a:p>
          <a:p>
            <a:pPr marL="370416" indent="-370416">
              <a:buSzPct val="75000"/>
              <a:buChar char="-"/>
            </a:pPr>
            <a:r>
              <a:t>e.g. here is an 8-ary Clos network</a:t>
            </a:r>
          </a:p>
          <a:p>
            <a:pPr marL="370416" indent="-370416">
              <a:buSzPct val="75000"/>
              <a:buChar char="-"/>
            </a:pPr>
            <a:r>
              <a:t>notice the key difference from the tree approach (small sw)</a:t>
            </a:r>
          </a:p>
        </p:txBody>
      </p:sp>
    </p:spTree>
    <p:extLst>
      <p:ext uri="{BB962C8B-B14F-4D97-AF65-F5344CB8AC3E}">
        <p14:creationId xmlns:p14="http://schemas.microsoft.com/office/powerpoint/2010/main" val="196903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1D0AC1-9E77-403C-BD4A-A844836F515D}" type="slidenum">
              <a:rPr lang="zh-CN" altLang="en-US" smtClean="0"/>
              <a:t>9</a:t>
            </a:fld>
            <a:endParaRPr lang="zh-CN" altLang="en-US"/>
          </a:p>
        </p:txBody>
      </p:sp>
    </p:spTree>
    <p:extLst>
      <p:ext uri="{BB962C8B-B14F-4D97-AF65-F5344CB8AC3E}">
        <p14:creationId xmlns:p14="http://schemas.microsoft.com/office/powerpoint/2010/main" val="2529004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 name="Shape 14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46" name="Shape 1446"/>
          <p:cNvSpPr>
            <a:spLocks noGrp="1"/>
          </p:cNvSpPr>
          <p:nvPr>
            <p:ph type="body" sz="quarter" idx="1"/>
          </p:nvPr>
        </p:nvSpPr>
        <p:spPr>
          <a:prstGeom prst="rect">
            <a:avLst/>
          </a:prstGeom>
        </p:spPr>
        <p:txBody>
          <a:bodyPr/>
          <a:lstStyle/>
          <a:p>
            <a:pPr marL="370416" indent="-370416" defTabSz="584200">
              <a:lnSpc>
                <a:spcPct val="100000"/>
              </a:lnSpc>
              <a:buSzPct val="75000"/>
              <a:buChar char="-"/>
              <a:defRPr sz="2400">
                <a:latin typeface="Lucida Grande"/>
                <a:ea typeface="Lucida Grande"/>
                <a:cs typeface="Lucida Grande"/>
                <a:sym typeface="Lucida Grande"/>
              </a:defRPr>
            </a:pPr>
            <a:r>
              <a:rPr dirty="0"/>
              <a:t>“folded” Clos network</a:t>
            </a:r>
          </a:p>
          <a:p>
            <a:pPr marL="370416" indent="-370416" defTabSz="584200">
              <a:lnSpc>
                <a:spcPct val="100000"/>
              </a:lnSpc>
              <a:buSzPct val="75000"/>
              <a:buChar char="-"/>
              <a:defRPr sz="2400">
                <a:latin typeface="Lucida Grande"/>
                <a:ea typeface="Lucida Grande"/>
                <a:cs typeface="Lucida Grande"/>
                <a:sym typeface="Lucida Grande"/>
              </a:defRPr>
            </a:pPr>
            <a:r>
              <a:rPr dirty="0"/>
              <a:t>built from small switches throughput</a:t>
            </a:r>
          </a:p>
          <a:p>
            <a:pPr marL="370416" indent="-370416" defTabSz="584200">
              <a:lnSpc>
                <a:spcPct val="100000"/>
              </a:lnSpc>
              <a:buSzPct val="75000"/>
              <a:buChar char="-"/>
              <a:defRPr sz="2400">
                <a:latin typeface="Lucida Grande"/>
                <a:ea typeface="Lucida Grande"/>
                <a:cs typeface="Lucida Grande"/>
                <a:sym typeface="Lucida Grande"/>
              </a:defRPr>
            </a:pPr>
            <a:r>
              <a:rPr dirty="0"/>
              <a:t>can be built to large sizes</a:t>
            </a:r>
          </a:p>
          <a:p>
            <a:pPr marL="370416" indent="-370416" defTabSz="584200">
              <a:lnSpc>
                <a:spcPct val="100000"/>
              </a:lnSpc>
              <a:buSzPct val="75000"/>
              <a:buChar char="-"/>
              <a:defRPr sz="2400">
                <a:latin typeface="Lucida Grande"/>
                <a:ea typeface="Lucida Grande"/>
                <a:cs typeface="Lucida Grande"/>
                <a:sym typeface="Lucida Grande"/>
              </a:defRPr>
            </a:pPr>
            <a:r>
              <a:rPr dirty="0"/>
              <a:t>with 96-port switches, one can build a fat-tree with more than 200k servers</a:t>
            </a:r>
          </a:p>
          <a:p>
            <a:pPr marL="370416" indent="-370416" defTabSz="584200">
              <a:lnSpc>
                <a:spcPct val="100000"/>
              </a:lnSpc>
              <a:buSzPct val="75000"/>
              <a:buChar char="-"/>
              <a:defRPr sz="2400">
                <a:latin typeface="Lucida Grande"/>
                <a:ea typeface="Lucida Grande"/>
                <a:cs typeface="Lucida Grande"/>
                <a:sym typeface="Lucida Grande"/>
              </a:defRPr>
            </a:pPr>
            <a:r>
              <a:rPr dirty="0"/>
              <a:t>trying to achieve what the tree-hierarchy fails to achieve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noRot="1" noChangeAspect="1"/>
          </p:cNvSpPr>
          <p:nvPr>
            <p:ph type="sldImg"/>
          </p:nvPr>
        </p:nvSpPr>
        <p:spPr>
          <a:xfrm>
            <a:off x="381000" y="685800"/>
            <a:ext cx="6096000" cy="3429000"/>
          </a:xfrm>
          <a:prstGeom prst="rect">
            <a:avLst/>
          </a:prstGeom>
        </p:spPr>
        <p:txBody>
          <a:bodyPr/>
          <a:lstStyle/>
          <a:p>
            <a:endParaRPr/>
          </a:p>
        </p:txBody>
      </p:sp>
      <p:sp>
        <p:nvSpPr>
          <p:cNvPr id="1451" name="Shape 1451"/>
          <p:cNvSpPr>
            <a:spLocks noGrp="1"/>
          </p:cNvSpPr>
          <p:nvPr>
            <p:ph type="body" sz="quarter" idx="1"/>
          </p:nvPr>
        </p:nvSpPr>
        <p:spPr>
          <a:prstGeom prst="rect">
            <a:avLst/>
          </a:prstGeom>
        </p:spPr>
        <p:txBody>
          <a:bodyPr/>
          <a:lstStyle>
            <a:lvl1pPr marL="370416" indent="-370416" defTabSz="584200">
              <a:lnSpc>
                <a:spcPct val="100000"/>
              </a:lnSpc>
              <a:buSzPct val="75000"/>
              <a:buChar char="-"/>
              <a:defRPr sz="2400">
                <a:latin typeface="Lucida Grande"/>
                <a:ea typeface="Lucida Grande"/>
                <a:cs typeface="Lucida Grande"/>
                <a:sym typeface="Lucida Grande"/>
              </a:defRPr>
            </a:lvl1pPr>
          </a:lstStyle>
          <a:p>
            <a:r>
              <a:rPr dirty="0"/>
              <a:t>a visualization of a fat-tree with a few hundred servers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381000" y="685800"/>
            <a:ext cx="6096000" cy="342900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defTabSz="584200">
              <a:lnSpc>
                <a:spcPct val="100000"/>
              </a:lnSpc>
              <a:defRPr sz="2400">
                <a:latin typeface="Lucida Grande"/>
                <a:ea typeface="Lucida Grande"/>
                <a:cs typeface="Lucida Grande"/>
                <a:sym typeface="Lucida Grande"/>
              </a:defRPr>
            </a:pPr>
            <a:endParaRPr/>
          </a:p>
          <a:p>
            <a:pPr marL="370416" indent="-370416" defTabSz="584200">
              <a:lnSpc>
                <a:spcPct val="100000"/>
              </a:lnSpc>
              <a:buSzPct val="75000"/>
              <a:buChar char="-"/>
              <a:defRPr sz="2400">
                <a:latin typeface="Lucida Grande"/>
                <a:ea typeface="Lucida Grande"/>
                <a:cs typeface="Lucida Grande"/>
                <a:sym typeface="Lucida Grande"/>
              </a:defRPr>
            </a:pPr>
            <a:r>
              <a:t>lots of redundant paths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xfrm>
            <a:off x="381000" y="685800"/>
            <a:ext cx="6096000" cy="3429000"/>
          </a:xfrm>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lvl1pPr marL="463020" indent="-463020">
              <a:buSzPct val="75000"/>
              <a:buChar char="-"/>
            </a:lvl1pPr>
          </a:lstStyle>
          <a:p>
            <a:r>
              <a:t>full capacity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Shape 1518"/>
          <p:cNvSpPr>
            <a:spLocks noGrp="1" noRot="1" noChangeAspect="1"/>
          </p:cNvSpPr>
          <p:nvPr>
            <p:ph type="sldImg"/>
          </p:nvPr>
        </p:nvSpPr>
        <p:spPr>
          <a:xfrm>
            <a:off x="381000" y="685800"/>
            <a:ext cx="6096000" cy="3429000"/>
          </a:xfrm>
          <a:prstGeom prst="rect">
            <a:avLst/>
          </a:prstGeom>
        </p:spPr>
        <p:txBody>
          <a:bodyPr/>
          <a:lstStyle/>
          <a:p>
            <a:endParaRPr/>
          </a:p>
        </p:txBody>
      </p:sp>
      <p:sp>
        <p:nvSpPr>
          <p:cNvPr id="1519" name="Shape 1519"/>
          <p:cNvSpPr>
            <a:spLocks noGrp="1"/>
          </p:cNvSpPr>
          <p:nvPr>
            <p:ph type="body" sz="quarter" idx="1"/>
          </p:nvPr>
        </p:nvSpPr>
        <p:spPr>
          <a:prstGeom prst="rect">
            <a:avLst/>
          </a:prstGeom>
        </p:spPr>
        <p:txBody>
          <a:bodyPr/>
          <a:lstStyle/>
          <a:p>
            <a:pPr marL="463020" indent="-463020">
              <a:buSzPct val="75000"/>
              <a:buChar char="-"/>
            </a:pPr>
            <a:r>
              <a:t>but can also “oversubscribe”</a:t>
            </a:r>
          </a:p>
          <a:p>
            <a:pPr marL="463020" indent="-463020">
              <a:buSzPct val="75000"/>
              <a:buChar char="-"/>
            </a:pPr>
            <a:r>
              <a:t>local clusters may have higher capacity</a:t>
            </a:r>
          </a:p>
          <a:p>
            <a:pPr marL="463020" indent="-463020">
              <a:buSzPct val="75000"/>
              <a:buChar char="-"/>
            </a:pPr>
            <a:r>
              <a:t>these can be looked at as “placement groups”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Shape 15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5" name="Shape 1555"/>
          <p:cNvSpPr>
            <a:spLocks noGrp="1"/>
          </p:cNvSpPr>
          <p:nvPr>
            <p:ph type="body" sz="quarter" idx="1"/>
          </p:nvPr>
        </p:nvSpPr>
        <p:spPr>
          <a:prstGeom prst="rect">
            <a:avLst/>
          </a:prstGeom>
        </p:spPr>
        <p:txBody>
          <a:bodyPr/>
          <a:lstStyle/>
          <a:p>
            <a:pPr marL="463020" indent="-463020">
              <a:buSzPct val="75000"/>
              <a:buChar char="-"/>
            </a:pPr>
            <a:r>
              <a:t>cable aggregation</a:t>
            </a:r>
          </a:p>
          <a:p>
            <a:pPr marL="463020" indent="-463020">
              <a:buSzPct val="75000"/>
              <a:buChar char="-"/>
            </a:pPr>
            <a:r>
              <a:t>notice also the external connectivity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Shape 1570"/>
          <p:cNvSpPr>
            <a:spLocks noGrp="1" noRot="1" noChangeAspect="1"/>
          </p:cNvSpPr>
          <p:nvPr>
            <p:ph type="sldImg"/>
          </p:nvPr>
        </p:nvSpPr>
        <p:spPr>
          <a:xfrm>
            <a:off x="381000" y="685800"/>
            <a:ext cx="6096000" cy="3429000"/>
          </a:xfrm>
          <a:prstGeom prst="rect">
            <a:avLst/>
          </a:prstGeom>
        </p:spPr>
        <p:txBody>
          <a:bodyPr/>
          <a:lstStyle/>
          <a:p>
            <a:endParaRPr/>
          </a:p>
        </p:txBody>
      </p:sp>
      <p:sp>
        <p:nvSpPr>
          <p:cNvPr id="1571" name="Shape 1571"/>
          <p:cNvSpPr>
            <a:spLocks noGrp="1"/>
          </p:cNvSpPr>
          <p:nvPr>
            <p:ph type="body" sz="quarter" idx="1"/>
          </p:nvPr>
        </p:nvSpPr>
        <p:spPr>
          <a:prstGeom prst="rect">
            <a:avLst/>
          </a:prstGeom>
        </p:spPr>
        <p:txBody>
          <a:bodyPr/>
          <a:lstStyle/>
          <a:p>
            <a:r>
              <a:t>Variants of this design are common:</a:t>
            </a:r>
          </a:p>
          <a:p>
            <a:pPr marL="463020" indent="-463020">
              <a:buSzPct val="75000"/>
              <a:buChar char="-"/>
            </a:pPr>
            <a:r>
              <a:t>MS</a:t>
            </a:r>
          </a:p>
          <a:p>
            <a:pPr marL="463020" indent="-463020">
              <a:buSzPct val="75000"/>
              <a:buChar char="-"/>
            </a:pPr>
            <a:r>
              <a:t>Facebook</a:t>
            </a:r>
          </a:p>
          <a:p>
            <a:pPr marL="463020" indent="-463020">
              <a:buSzPct val="75000"/>
              <a:buChar char="-"/>
            </a:pPr>
            <a:r>
              <a:t>So, several big players have converged to the same design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Shape 157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7" name="Shape 1577"/>
          <p:cNvSpPr>
            <a:spLocks noGrp="1"/>
          </p:cNvSpPr>
          <p:nvPr>
            <p:ph type="body" sz="quarter" idx="1"/>
          </p:nvPr>
        </p:nvSpPr>
        <p:spPr>
          <a:prstGeom prst="rect">
            <a:avLst/>
          </a:prstGeom>
        </p:spPr>
        <p:txBody>
          <a:bodyPr/>
          <a:lstStyle/>
          <a:p>
            <a:r>
              <a:rPr dirty="0"/>
              <a:t>Nevertheless, there are other design possibilities too.</a:t>
            </a:r>
          </a:p>
          <a:p>
            <a:pPr marL="463020" indent="-463020">
              <a:buSzPct val="75000"/>
              <a:buChar char="-"/>
            </a:pPr>
            <a:r>
              <a:rPr dirty="0"/>
              <a:t>3D-Torus used in the Gordon system at San Diego Supercomputer Center</a:t>
            </a:r>
          </a:p>
          <a:p>
            <a:pPr marL="463020" indent="-463020">
              <a:buSzPct val="75000"/>
              <a:buChar char="-"/>
            </a:pPr>
            <a:r>
              <a:rPr dirty="0"/>
              <a:t>Hypercube in NASA’s Pleiades system</a:t>
            </a:r>
          </a:p>
          <a:p>
            <a:pPr marL="463020" indent="-463020">
              <a:buSzPct val="75000"/>
              <a:buChar char="-"/>
            </a:pPr>
            <a:r>
              <a:rPr dirty="0"/>
              <a:t>Different tradeoffs with each topology</a:t>
            </a:r>
          </a:p>
          <a:p>
            <a:endParaRPr dirty="0"/>
          </a:p>
          <a:p>
            <a:r>
              <a:rPr dirty="0"/>
              <a:t>Wrap: we’ve looked at topo in isolation, but interplay between topo and routing.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1D0AC1-9E77-403C-BD4A-A844836F515D}" type="slidenum">
              <a:rPr lang="zh-CN" altLang="en-US" smtClean="0"/>
              <a:t>10</a:t>
            </a:fld>
            <a:endParaRPr lang="zh-CN" altLang="en-US"/>
          </a:p>
        </p:txBody>
      </p:sp>
    </p:spTree>
    <p:extLst>
      <p:ext uri="{BB962C8B-B14F-4D97-AF65-F5344CB8AC3E}">
        <p14:creationId xmlns:p14="http://schemas.microsoft.com/office/powerpoint/2010/main" val="404189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1D0AC1-9E77-403C-BD4A-A844836F515D}" type="slidenum">
              <a:rPr lang="zh-CN" altLang="en-US" smtClean="0"/>
              <a:t>11</a:t>
            </a:fld>
            <a:endParaRPr lang="zh-CN" altLang="en-US"/>
          </a:p>
        </p:txBody>
      </p:sp>
    </p:spTree>
    <p:extLst>
      <p:ext uri="{BB962C8B-B14F-4D97-AF65-F5344CB8AC3E}">
        <p14:creationId xmlns:p14="http://schemas.microsoft.com/office/powerpoint/2010/main" val="14434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sz="2400"/>
            </a:pPr>
            <a:r>
              <a:t>… such as this one. Actually … this is just a shopping mall in San Francisco; BUT it’s smaller in size than the largest data centers, and more of you have probably been inside a mall than inside a massive data center, so it hopefully gives you a better sense of the scale of these facilities.</a:t>
            </a:r>
          </a:p>
          <a:p>
            <a:pPr>
              <a:defRPr sz="2400"/>
            </a:pPr>
            <a:endParaRPr/>
          </a:p>
          <a:p>
            <a:pPr>
              <a:defRPr sz="2400">
                <a:solidFill>
                  <a:srgbClr val="A6AAA9"/>
                </a:solidFill>
              </a:defRPr>
            </a:pPr>
            <a:r>
              <a:t>Image: </a:t>
            </a:r>
            <a:r>
              <a:rPr u="sng">
                <a:hlinkClick r:id="rId3"/>
              </a:rPr>
              <a:t>https://en.wikipedia.org/wiki/Westlake_Shopping_Center#/media/File:Aerial_view_of_Westlake_Shopping_Center,_San_Francisco.jpg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defTabSz="584200">
              <a:lnSpc>
                <a:spcPct val="100000"/>
              </a:lnSpc>
              <a:defRPr sz="2400">
                <a:latin typeface="Lucida Grande"/>
                <a:ea typeface="Lucida Grande"/>
                <a:cs typeface="Lucida Grande"/>
                <a:sym typeface="Lucida Grande"/>
              </a:defRPr>
            </a:pPr>
            <a:r>
              <a:t>In the manner you just saw, servers are typically stacked into racks, for various reasons, including space efficiency and management ease. Servers in each rack are connected to a top-of-rack network switch.</a:t>
            </a:r>
          </a:p>
          <a:p>
            <a:pPr defTabSz="584200">
              <a:lnSpc>
                <a:spcPct val="100000"/>
              </a:lnSpc>
              <a:defRPr sz="2400">
                <a:latin typeface="Lucida Grande"/>
                <a:ea typeface="Lucida Grande"/>
                <a:cs typeface="Lucida Grande"/>
                <a:sym typeface="Lucida Grande"/>
              </a:defRPr>
            </a:pPr>
            <a:endParaRPr/>
          </a:p>
          <a:p>
            <a:pPr defTabSz="584200">
              <a:lnSpc>
                <a:spcPct val="100000"/>
              </a:lnSpc>
              <a:defRPr sz="2400">
                <a:latin typeface="Lucida Grande"/>
                <a:ea typeface="Lucida Grande"/>
                <a:cs typeface="Lucida Grande"/>
                <a:sym typeface="Lucida Grande"/>
              </a:defRPr>
            </a:pPr>
            <a:r>
              <a:t>ToR supports full line-rate communication between all its ports.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defTabSz="584200">
              <a:lnSpc>
                <a:spcPct val="100000"/>
              </a:lnSpc>
              <a:defRPr sz="2400">
                <a:latin typeface="Lucida Grande"/>
                <a:ea typeface="Lucida Grande"/>
                <a:cs typeface="Lucida Grande"/>
                <a:sym typeface="Lucida Grande"/>
              </a:defRPr>
            </a:pPr>
            <a:r>
              <a:t>The data center is composed of a large number of such racks, which are then connected into a network. The network’s task is to enable these servers to work together on big data problems. If the network doesn’t provide enough capacity, the compute tasks are bottlenecked, waiting for data from other tasks. </a:t>
            </a:r>
          </a:p>
          <a:p>
            <a:pPr defTabSz="584200">
              <a:lnSpc>
                <a:spcPct val="100000"/>
              </a:lnSpc>
              <a:defRPr sz="2400">
                <a:latin typeface="Lucida Grande"/>
                <a:ea typeface="Lucida Grande"/>
                <a:cs typeface="Lucida Grande"/>
                <a:sym typeface="Lucida Grande"/>
              </a:defRPr>
            </a:pPr>
            <a:endParaRPr/>
          </a:p>
          <a:p>
            <a:pPr defTabSz="584200">
              <a:lnSpc>
                <a:spcPct val="100000"/>
              </a:lnSpc>
              <a:defRPr sz="2400">
                <a:latin typeface="Lucida Grande"/>
                <a:ea typeface="Lucida Grande"/>
                <a:cs typeface="Lucida Grande"/>
                <a:sym typeface="Lucida Grande"/>
              </a:defRPr>
            </a:pPr>
            <a:r>
              <a:t>Increasingly, traffic internal to data centers is much more voluminous than … </a:t>
            </a:r>
          </a:p>
          <a:p>
            <a:pPr defTabSz="584200">
              <a:lnSpc>
                <a:spcPct val="100000"/>
              </a:lnSpc>
              <a:defRPr sz="2400">
                <a:latin typeface="Lucida Grande"/>
                <a:ea typeface="Lucida Grande"/>
                <a:cs typeface="Lucida Grande"/>
                <a:sym typeface="Lucida Grande"/>
              </a:defRPr>
            </a:pPr>
            <a:r>
              <a:t>Further, this need for bandwidth is growing: Facebook, for example, has noted that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What we really want: a big crossbar</a:t>
            </a:r>
          </a:p>
          <a:p>
            <a:r>
              <a:t>Why can’t we literally do this? n</a:t>
            </a:r>
            <a:r>
              <a:rPr baseline="31999"/>
              <a:t>2</a:t>
            </a:r>
            <a:r>
              <a:t> connections</a:t>
            </a:r>
          </a:p>
          <a:p>
            <a:r>
              <a:t>Well, we could … to a limited scale.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Although, perhaps we’d use multiple big switches for capacity and redundancy … Designs along these lines were in fact built!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4833937" y="2303859"/>
            <a:ext cx="14716126" cy="4643438"/>
          </a:xfrm>
          <a:prstGeom prst="rect">
            <a:avLst/>
          </a:prstGeom>
        </p:spPr>
        <p:txBody>
          <a:bodyPr anchor="b"/>
          <a:lstStyle/>
          <a:p>
            <a:r>
              <a:t>标题文本</a:t>
            </a:r>
          </a:p>
        </p:txBody>
      </p:sp>
      <p:sp>
        <p:nvSpPr>
          <p:cNvPr id="12" name="正文级别 1…"/>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85" name="图像"/>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“Type a quote here.” </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图像"/>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矩形"/>
          <p:cNvSpPr/>
          <p:nvPr/>
        </p:nvSpPr>
        <p:spPr>
          <a:xfrm>
            <a:off x="3030140" y="0"/>
            <a:ext cx="535782" cy="13716000"/>
          </a:xfrm>
          <a:prstGeom prst="rect">
            <a:avLst/>
          </a:prstGeom>
          <a:solidFill>
            <a:srgbClr val="FFFFFF"/>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8" name="矩形"/>
          <p:cNvSpPr/>
          <p:nvPr/>
        </p:nvSpPr>
        <p:spPr>
          <a:xfrm>
            <a:off x="20800218" y="0"/>
            <a:ext cx="535782" cy="13716000"/>
          </a:xfrm>
          <a:prstGeom prst="rect">
            <a:avLst/>
          </a:prstGeom>
          <a:solidFill>
            <a:srgbClr val="FFFFFF"/>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矩形"/>
          <p:cNvSpPr/>
          <p:nvPr/>
        </p:nvSpPr>
        <p:spPr>
          <a:xfrm>
            <a:off x="3280171" y="-17860"/>
            <a:ext cx="18288001" cy="535782"/>
          </a:xfrm>
          <a:prstGeom prst="rect">
            <a:avLst/>
          </a:prstGeom>
          <a:solidFill>
            <a:srgbClr val="FFFFFF"/>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0" name="矩形"/>
          <p:cNvSpPr/>
          <p:nvPr/>
        </p:nvSpPr>
        <p:spPr>
          <a:xfrm>
            <a:off x="3048000" y="13198078"/>
            <a:ext cx="18288000" cy="535782"/>
          </a:xfrm>
          <a:prstGeom prst="rect">
            <a:avLst/>
          </a:prstGeom>
          <a:solidFill>
            <a:srgbClr val="FFFFFF"/>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23" name="成组"/>
          <p:cNvGrpSpPr/>
          <p:nvPr/>
        </p:nvGrpSpPr>
        <p:grpSpPr>
          <a:xfrm>
            <a:off x="50800" y="204358"/>
            <a:ext cx="24282402" cy="17664376"/>
            <a:chOff x="0" y="0"/>
            <a:chExt cx="24282401" cy="17664374"/>
          </a:xfrm>
        </p:grpSpPr>
        <p:sp>
          <p:nvSpPr>
            <p:cNvPr id="121" name="矩形"/>
            <p:cNvSpPr/>
            <p:nvPr/>
          </p:nvSpPr>
          <p:spPr>
            <a:xfrm>
              <a:off x="116549" y="0"/>
              <a:ext cx="24049303" cy="17664375"/>
            </a:xfrm>
            <a:prstGeom prst="rect">
              <a:avLst/>
            </a:prstGeom>
            <a:gradFill flip="none" rotWithShape="1">
              <a:gsLst>
                <a:gs pos="28497">
                  <a:srgbClr val="FFFFFF"/>
                </a:gs>
                <a:gs pos="41968">
                  <a:srgbClr val="FFFFFF"/>
                </a:gs>
                <a:gs pos="41968">
                  <a:srgbClr val="FFFFFF"/>
                </a:gs>
                <a:gs pos="74093">
                  <a:srgbClr val="E0E0E0"/>
                </a:gs>
                <a:gs pos="100000">
                  <a:srgbClr val="C0C0C0"/>
                </a:gs>
              </a:gsLst>
              <a:path path="shape">
                <a:fillToRect l="50000" t="32222" r="50000" b="67777"/>
              </a:path>
            </a:gra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a:p>
          </p:txBody>
        </p:sp>
        <p:sp>
          <p:nvSpPr>
            <p:cNvPr id="122" name="矩形"/>
            <p:cNvSpPr/>
            <p:nvPr/>
          </p:nvSpPr>
          <p:spPr>
            <a:xfrm>
              <a:off x="0" y="13333841"/>
              <a:ext cx="24282402" cy="53578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grpSp>
      <p:sp>
        <p:nvSpPr>
          <p:cNvPr id="124" name="标题文本"/>
          <p:cNvSpPr txBox="1">
            <a:spLocks noGrp="1"/>
          </p:cNvSpPr>
          <p:nvPr>
            <p:ph type="title"/>
          </p:nvPr>
        </p:nvSpPr>
        <p:spPr>
          <a:xfrm>
            <a:off x="4833937" y="2989659"/>
            <a:ext cx="14716126" cy="4192588"/>
          </a:xfrm>
          <a:prstGeom prst="rect">
            <a:avLst/>
          </a:prstGeom>
        </p:spPr>
        <p:txBody>
          <a:bodyPr>
            <a:noAutofit/>
          </a:bodyPr>
          <a:lstStyle>
            <a:lvl1pPr>
              <a:spcBef>
                <a:spcPts val="1500"/>
              </a:spcBef>
              <a:defRPr sz="10000">
                <a:solidFill>
                  <a:srgbClr val="EB7013"/>
                </a:solidFill>
                <a:latin typeface="Helvetica"/>
                <a:ea typeface="Helvetica"/>
                <a:cs typeface="Helvetica"/>
                <a:sym typeface="Helvetica"/>
              </a:defRPr>
            </a:lvl1pPr>
          </a:lstStyle>
          <a:p>
            <a:r>
              <a:t>标题文本</a:t>
            </a:r>
          </a:p>
        </p:txBody>
      </p:sp>
      <p:sp>
        <p:nvSpPr>
          <p:cNvPr id="125" name="正文级别 1…"/>
          <p:cNvSpPr txBox="1">
            <a:spLocks noGrp="1"/>
          </p:cNvSpPr>
          <p:nvPr>
            <p:ph type="body" sz="quarter" idx="1"/>
          </p:nvPr>
        </p:nvSpPr>
        <p:spPr>
          <a:xfrm>
            <a:off x="4833937" y="6063257"/>
            <a:ext cx="14716126" cy="1589486"/>
          </a:xfrm>
          <a:prstGeom prst="rect">
            <a:avLst/>
          </a:prstGeom>
        </p:spPr>
        <p:txBody>
          <a:bodyPr anchor="t">
            <a:noAutofit/>
          </a:bodyPr>
          <a:lstStyle>
            <a:lvl1pPr marL="0" indent="0" algn="ctr">
              <a:spcBef>
                <a:spcPts val="0"/>
              </a:spcBef>
              <a:buSzTx/>
              <a:buNone/>
              <a:defRPr>
                <a:latin typeface="Helvetica"/>
                <a:ea typeface="Helvetica"/>
                <a:cs typeface="Helvetica"/>
                <a:sym typeface="Helvetica"/>
              </a:defRPr>
            </a:lvl1pPr>
            <a:lvl2pPr marL="0" indent="0" algn="ctr">
              <a:spcBef>
                <a:spcPts val="0"/>
              </a:spcBef>
              <a:buSzTx/>
              <a:buNone/>
              <a:defRPr>
                <a:latin typeface="Helvetica"/>
                <a:ea typeface="Helvetica"/>
                <a:cs typeface="Helvetica"/>
                <a:sym typeface="Helvetica"/>
              </a:defRPr>
            </a:lvl2pPr>
            <a:lvl3pPr marL="0" indent="0" algn="ctr">
              <a:spcBef>
                <a:spcPts val="0"/>
              </a:spcBef>
              <a:buSzTx/>
              <a:buNone/>
              <a:defRPr>
                <a:latin typeface="Helvetica"/>
                <a:ea typeface="Helvetica"/>
                <a:cs typeface="Helvetica"/>
                <a:sym typeface="Helvetica"/>
              </a:defRPr>
            </a:lvl3pPr>
            <a:lvl4pPr marL="0" indent="0" algn="ctr">
              <a:spcBef>
                <a:spcPts val="0"/>
              </a:spcBef>
              <a:buSzTx/>
              <a:buNone/>
              <a:defRPr>
                <a:latin typeface="Helvetica"/>
                <a:ea typeface="Helvetica"/>
                <a:cs typeface="Helvetica"/>
                <a:sym typeface="Helvetica"/>
              </a:defRPr>
            </a:lvl4pPr>
            <a:lvl5pPr marL="0" indent="0" algn="ctr">
              <a:spcBef>
                <a:spcPts val="0"/>
              </a:spcBef>
              <a:buSzTx/>
              <a:buNone/>
              <a:defRPr>
                <a:latin typeface="Helvetica"/>
                <a:ea typeface="Helvetica"/>
                <a:cs typeface="Helvetica"/>
                <a:sym typeface="Helvetica"/>
              </a:defRPr>
            </a:lvl5pPr>
          </a:lstStyle>
          <a:p>
            <a:r>
              <a:t>正文级别 1</a:t>
            </a:r>
          </a:p>
          <a:p>
            <a:pPr lvl="1"/>
            <a:r>
              <a:t>正文级别 2</a:t>
            </a:r>
          </a:p>
          <a:p>
            <a:pPr lvl="2"/>
            <a:r>
              <a:t>正文级别 3</a:t>
            </a:r>
          </a:p>
          <a:p>
            <a:pPr lvl="3"/>
            <a:r>
              <a:t>正文级别 4</a:t>
            </a:r>
          </a:p>
          <a:p>
            <a:pPr lvl="4"/>
            <a:r>
              <a:t>正文级别 5</a:t>
            </a:r>
          </a:p>
        </p:txBody>
      </p:sp>
      <p:sp>
        <p:nvSpPr>
          <p:cNvPr id="126" name="幻灯片编号"/>
          <p:cNvSpPr txBox="1">
            <a:spLocks noGrp="1"/>
          </p:cNvSpPr>
          <p:nvPr>
            <p:ph type="sldNum" sz="quarter" idx="2"/>
          </p:nvPr>
        </p:nvSpPr>
        <p:spPr>
          <a:xfrm>
            <a:off x="11952882" y="13019484"/>
            <a:ext cx="460376" cy="498476"/>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copy">
    <p:spTree>
      <p:nvGrpSpPr>
        <p:cNvPr id="1" name=""/>
        <p:cNvGrpSpPr/>
        <p:nvPr/>
      </p:nvGrpSpPr>
      <p:grpSpPr>
        <a:xfrm>
          <a:off x="0" y="0"/>
          <a:ext cx="0" cy="0"/>
          <a:chOff x="0" y="0"/>
          <a:chExt cx="0" cy="0"/>
        </a:xfrm>
      </p:grpSpPr>
      <p:sp>
        <p:nvSpPr>
          <p:cNvPr id="133" name="标题文本"/>
          <p:cNvSpPr txBox="1">
            <a:spLocks noGrp="1"/>
          </p:cNvSpPr>
          <p:nvPr>
            <p:ph type="title"/>
          </p:nvPr>
        </p:nvSpPr>
        <p:spPr>
          <a:xfrm>
            <a:off x="-35147" y="125015"/>
            <a:ext cx="24454294" cy="2482454"/>
          </a:xfrm>
          <a:prstGeom prst="rect">
            <a:avLst/>
          </a:prstGeom>
        </p:spPr>
        <p:txBody>
          <a:bodyPr>
            <a:noAutofit/>
          </a:bodyPr>
          <a:lstStyle>
            <a:lvl1pPr>
              <a:defRPr sz="7800">
                <a:solidFill>
                  <a:srgbClr val="EE6E12"/>
                </a:solidFill>
                <a:latin typeface="Helvetica"/>
                <a:ea typeface="Helvetica"/>
                <a:cs typeface="Helvetica"/>
                <a:sym typeface="Helvetica"/>
              </a:defRPr>
            </a:lvl1pPr>
          </a:lstStyle>
          <a:p>
            <a:r>
              <a:t>标题文本</a:t>
            </a:r>
          </a:p>
        </p:txBody>
      </p:sp>
      <p:sp>
        <p:nvSpPr>
          <p:cNvPr id="134" name="正文级别 1…"/>
          <p:cNvSpPr txBox="1">
            <a:spLocks noGrp="1"/>
          </p:cNvSpPr>
          <p:nvPr>
            <p:ph type="body" idx="1"/>
          </p:nvPr>
        </p:nvSpPr>
        <p:spPr>
          <a:xfrm>
            <a:off x="3851671" y="3375421"/>
            <a:ext cx="16680658" cy="10340579"/>
          </a:xfrm>
          <a:prstGeom prst="rect">
            <a:avLst/>
          </a:prstGeom>
        </p:spPr>
        <p:txBody>
          <a:bodyPr anchor="t">
            <a:noAutofit/>
          </a:bodyPr>
          <a:lstStyle>
            <a:lvl1pPr marL="0" indent="0">
              <a:spcBef>
                <a:spcPts val="3200"/>
              </a:spcBef>
              <a:buSzTx/>
              <a:buNone/>
              <a:defRPr sz="5800">
                <a:latin typeface="Gill Sans"/>
                <a:ea typeface="Gill Sans"/>
                <a:cs typeface="Gill Sans"/>
                <a:sym typeface="Gill Sans"/>
              </a:defRPr>
            </a:lvl1pPr>
            <a:lvl2pPr marL="1365250" indent="-793750">
              <a:spcBef>
                <a:spcPts val="0"/>
              </a:spcBef>
              <a:buSzPct val="150000"/>
              <a:defRPr>
                <a:latin typeface="Gill Sans"/>
                <a:ea typeface="Gill Sans"/>
                <a:cs typeface="Gill Sans"/>
                <a:sym typeface="Gill Sans"/>
              </a:defRPr>
            </a:lvl2pPr>
            <a:lvl3pPr marL="1936750" indent="-793750">
              <a:spcBef>
                <a:spcPts val="0"/>
              </a:spcBef>
              <a:buSzPct val="150000"/>
              <a:buChar char="-"/>
              <a:defRPr>
                <a:latin typeface="Gill Sans"/>
                <a:ea typeface="Gill Sans"/>
                <a:cs typeface="Gill Sans"/>
                <a:sym typeface="Gill Sans"/>
              </a:defRPr>
            </a:lvl3pPr>
            <a:lvl4pPr marL="2508250" indent="-793750">
              <a:spcBef>
                <a:spcPts val="0"/>
              </a:spcBef>
              <a:buSzPct val="150000"/>
              <a:defRPr>
                <a:latin typeface="Gill Sans"/>
                <a:ea typeface="Gill Sans"/>
                <a:cs typeface="Gill Sans"/>
                <a:sym typeface="Gill Sans"/>
              </a:defRPr>
            </a:lvl4pPr>
            <a:lvl5pPr marL="3079750" indent="-793750">
              <a:spcBef>
                <a:spcPts val="0"/>
              </a:spcBef>
              <a:buSzPct val="150000"/>
              <a:buChar char="-"/>
              <a:defRPr>
                <a:latin typeface="Gill Sans"/>
                <a:ea typeface="Gill Sans"/>
                <a:cs typeface="Gill Sans"/>
                <a:sym typeface="Gill Sans"/>
              </a:defRPr>
            </a:lvl5pPr>
          </a:lstStyle>
          <a:p>
            <a:r>
              <a:t>正文级别 1</a:t>
            </a:r>
          </a:p>
          <a:p>
            <a:pPr lvl="1"/>
            <a:r>
              <a:t>正文级别 2</a:t>
            </a:r>
          </a:p>
          <a:p>
            <a:pPr lvl="2"/>
            <a:r>
              <a:t>正文级别 3</a:t>
            </a:r>
          </a:p>
          <a:p>
            <a:pPr lvl="3"/>
            <a:r>
              <a:t>正文级别 4</a:t>
            </a:r>
          </a:p>
          <a:p>
            <a:pPr lvl="4"/>
            <a:r>
              <a:t>正文级别 5</a:t>
            </a:r>
          </a:p>
        </p:txBody>
      </p:sp>
      <p:sp>
        <p:nvSpPr>
          <p:cNvPr id="135" name="幻灯片编号"/>
          <p:cNvSpPr txBox="1">
            <a:spLocks noGrp="1"/>
          </p:cNvSpPr>
          <p:nvPr>
            <p:ph type="sldNum" sz="quarter" idx="2"/>
          </p:nvPr>
        </p:nvSpPr>
        <p:spPr>
          <a:xfrm>
            <a:off x="11952882" y="13019484"/>
            <a:ext cx="460376" cy="498476"/>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42" name="标题文本"/>
          <p:cNvSpPr txBox="1">
            <a:spLocks noGrp="1"/>
          </p:cNvSpPr>
          <p:nvPr>
            <p:ph type="title"/>
          </p:nvPr>
        </p:nvSpPr>
        <p:spPr>
          <a:xfrm>
            <a:off x="3048000" y="0"/>
            <a:ext cx="18288000" cy="2500313"/>
          </a:xfrm>
          <a:prstGeom prst="rect">
            <a:avLst/>
          </a:prstGeom>
        </p:spPr>
        <p:txBody>
          <a:bodyPr>
            <a:noAutofit/>
          </a:bodyPr>
          <a:lstStyle>
            <a:lvl1pPr>
              <a:defRPr sz="7800">
                <a:solidFill>
                  <a:srgbClr val="EE6E12"/>
                </a:solidFill>
                <a:latin typeface="Helvetica"/>
                <a:ea typeface="Helvetica"/>
                <a:cs typeface="Helvetica"/>
                <a:sym typeface="Helvetica"/>
              </a:defRPr>
            </a:lvl1pPr>
          </a:lstStyle>
          <a:p>
            <a:r>
              <a:t>标题文本</a:t>
            </a:r>
          </a:p>
        </p:txBody>
      </p:sp>
      <p:sp>
        <p:nvSpPr>
          <p:cNvPr id="143" name="幻灯片编号"/>
          <p:cNvSpPr txBox="1">
            <a:spLocks noGrp="1"/>
          </p:cNvSpPr>
          <p:nvPr>
            <p:ph type="sldNum" sz="quarter" idx="2"/>
          </p:nvPr>
        </p:nvSpPr>
        <p:spPr>
          <a:xfrm>
            <a:off x="11952882" y="13019484"/>
            <a:ext cx="460376" cy="498476"/>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50" name="矩形"/>
          <p:cNvSpPr/>
          <p:nvPr/>
        </p:nvSpPr>
        <p:spPr>
          <a:xfrm>
            <a:off x="3048000" y="0"/>
            <a:ext cx="18288000" cy="1785938"/>
          </a:xfrm>
          <a:prstGeom prst="rect">
            <a:avLst/>
          </a:prstGeom>
          <a:solidFill>
            <a:srgbClr val="EE6E12"/>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1" name="形状"/>
          <p:cNvSpPr/>
          <p:nvPr/>
        </p:nvSpPr>
        <p:spPr>
          <a:xfrm>
            <a:off x="3050975" y="678656"/>
            <a:ext cx="18288001" cy="857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593" y="0"/>
                </a:lnTo>
                <a:cubicBezTo>
                  <a:pt x="21593" y="0"/>
                  <a:pt x="17179" y="11327"/>
                  <a:pt x="10796" y="11250"/>
                </a:cubicBezTo>
                <a:cubicBezTo>
                  <a:pt x="4526" y="11175"/>
                  <a:pt x="0" y="0"/>
                  <a:pt x="0" y="0"/>
                </a:cubicBezTo>
                <a:close/>
              </a:path>
            </a:pathLst>
          </a:custGeom>
          <a:gradFill>
            <a:gsLst>
              <a:gs pos="0">
                <a:srgbClr val="000000">
                  <a:alpha val="20000"/>
                </a:srgbClr>
              </a:gs>
              <a:gs pos="100000">
                <a:srgbClr val="000000">
                  <a:alpha val="0"/>
                </a:srgbClr>
              </a:gs>
            </a:gsLst>
            <a:lin ang="5400000"/>
          </a:gradFill>
          <a:ln w="12700">
            <a:miter lim="400000"/>
            <a:tailEnd type="stealth"/>
          </a:ln>
        </p:spPr>
        <p:txBody>
          <a:bodyPr lIns="71437" tIns="71437" rIns="71437" bIns="71437" anchor="ctr"/>
          <a:lstStyle/>
          <a:p>
            <a:pPr>
              <a:defRPr sz="5800">
                <a:latin typeface="Gill Sans"/>
                <a:ea typeface="Gill Sans"/>
                <a:cs typeface="Gill Sans"/>
                <a:sym typeface="Gill Sans"/>
              </a:defRPr>
            </a:pPr>
            <a:endParaRPr/>
          </a:p>
        </p:txBody>
      </p:sp>
      <p:pic>
        <p:nvPicPr>
          <p:cNvPr id="152" name="i_mark_reverse.pdf" descr="i_mark_reverse.pdf"/>
          <p:cNvPicPr>
            <a:picLocks noChangeAspect="1"/>
          </p:cNvPicPr>
          <p:nvPr/>
        </p:nvPicPr>
        <p:blipFill>
          <a:blip r:embed="rId2">
            <a:extLst/>
          </a:blip>
          <a:stretch>
            <a:fillRect/>
          </a:stretch>
        </p:blipFill>
        <p:spPr>
          <a:xfrm>
            <a:off x="19978687" y="35718"/>
            <a:ext cx="1321595" cy="1713178"/>
          </a:xfrm>
          <a:prstGeom prst="rect">
            <a:avLst/>
          </a:prstGeom>
          <a:ln w="12700">
            <a:miter lim="400000"/>
          </a:ln>
        </p:spPr>
      </p:pic>
      <p:sp>
        <p:nvSpPr>
          <p:cNvPr id="153" name="标题文本"/>
          <p:cNvSpPr txBox="1">
            <a:spLocks noGrp="1"/>
          </p:cNvSpPr>
          <p:nvPr>
            <p:ph type="title"/>
          </p:nvPr>
        </p:nvSpPr>
        <p:spPr>
          <a:xfrm>
            <a:off x="3405187" y="0"/>
            <a:ext cx="17930813" cy="1785938"/>
          </a:xfrm>
          <a:prstGeom prst="rect">
            <a:avLst/>
          </a:prstGeom>
          <a:effectLst>
            <a:outerShdw blurRad="177800" dir="2700000" rotWithShape="0">
              <a:srgbClr val="000000">
                <a:alpha val="75000"/>
              </a:srgbClr>
            </a:outerShdw>
          </a:effectLst>
        </p:spPr>
        <p:txBody>
          <a:bodyPr>
            <a:noAutofit/>
          </a:bodyPr>
          <a:lstStyle>
            <a:lvl1pPr algn="l">
              <a:defRPr sz="7800">
                <a:solidFill>
                  <a:srgbClr val="FFFFFF"/>
                </a:solidFill>
                <a:latin typeface="Helvetica"/>
                <a:ea typeface="Helvetica"/>
                <a:cs typeface="Helvetica"/>
                <a:sym typeface="Helvetica"/>
              </a:defRPr>
            </a:lvl1pPr>
          </a:lstStyle>
          <a:p>
            <a:r>
              <a:t>标题文本</a:t>
            </a:r>
          </a:p>
        </p:txBody>
      </p:sp>
      <p:sp>
        <p:nvSpPr>
          <p:cNvPr id="154" name="幻灯片编号"/>
          <p:cNvSpPr txBox="1">
            <a:spLocks noGrp="1"/>
          </p:cNvSpPr>
          <p:nvPr>
            <p:ph type="sldNum" sz="quarter" idx="2"/>
          </p:nvPr>
        </p:nvSpPr>
        <p:spPr>
          <a:xfrm>
            <a:off x="11952882" y="13019484"/>
            <a:ext cx="460376" cy="498476"/>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4" name="日期占位符 3"/>
          <p:cNvSpPr>
            <a:spLocks noGrp="1"/>
          </p:cNvSpPr>
          <p:nvPr>
            <p:ph type="dt" sz="half" idx="10"/>
          </p:nvPr>
        </p:nvSpPr>
        <p:spPr/>
        <p:txBody>
          <a:bodyPr/>
          <a:lstStyle/>
          <a:p>
            <a:fld id="{377F4D32-47A2-4336-B50B-0C88FA0544CB}" type="datetime1">
              <a:rPr lang="zh-CN" altLang="en-US" smtClean="0"/>
              <a:t>2018/3/27</a:t>
            </a:fld>
            <a:endParaRPr lang="zh-CN" altLang="en-US"/>
          </a:p>
        </p:txBody>
      </p:sp>
      <p:sp>
        <p:nvSpPr>
          <p:cNvPr id="5" name="页脚占位符 4"/>
          <p:cNvSpPr>
            <a:spLocks noGrp="1"/>
          </p:cNvSpPr>
          <p:nvPr>
            <p:ph type="ftr" sz="quarter" idx="11"/>
          </p:nvPr>
        </p:nvSpPr>
        <p:spPr>
          <a:xfrm>
            <a:off x="8077200" y="12712705"/>
            <a:ext cx="8229600" cy="7302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917774" y="13010554"/>
            <a:ext cx="530593" cy="513601"/>
          </a:xfrm>
        </p:spPr>
        <p:txBody>
          <a:bodyPr/>
          <a:lstStyle/>
          <a:p>
            <a:fld id="{F210D295-9B15-4757-888B-4FDF115DEA16}" type="slidenum">
              <a:rPr lang="zh-CN" altLang="en-US" smtClean="0"/>
              <a:t>‹#›</a:t>
            </a:fld>
            <a:endParaRPr lang="zh-CN" altLang="en-US"/>
          </a:p>
        </p:txBody>
      </p:sp>
      <p:sp>
        <p:nvSpPr>
          <p:cNvPr id="7" name="内容占位符 2"/>
          <p:cNvSpPr>
            <a:spLocks noGrp="1"/>
          </p:cNvSpPr>
          <p:nvPr>
            <p:ph idx="1"/>
          </p:nvPr>
        </p:nvSpPr>
        <p:spPr>
          <a:xfrm>
            <a:off x="1676400" y="2249215"/>
            <a:ext cx="21031200" cy="9820658"/>
          </a:xfrm>
        </p:spPr>
        <p:txBody>
          <a:bodyPr/>
          <a:lstStyle>
            <a:lvl1pPr marL="901700" indent="-901700">
              <a:buClr>
                <a:srgbClr val="00007D"/>
              </a:buClr>
              <a:buSzPct val="90000"/>
              <a:defRPr>
                <a:latin typeface="微软雅黑" panose="020B0503020204020204" pitchFamily="34" charset="-122"/>
                <a:ea typeface="微软雅黑" panose="020B0503020204020204" pitchFamily="34" charset="-122"/>
              </a:defRPr>
            </a:lvl1pPr>
            <a:lvl2pPr marL="1800226" indent="-901700">
              <a:lnSpc>
                <a:spcPct val="130000"/>
              </a:lnSpc>
              <a:buClr>
                <a:srgbClr val="9999CC"/>
              </a:buClr>
              <a:buSzPct val="80000"/>
              <a:buFont typeface="Wingdings" pitchFamily="2" charset="2"/>
              <a:buChar char=""/>
              <a:defRPr>
                <a:latin typeface="微软雅黑" panose="020B0503020204020204" pitchFamily="34" charset="-122"/>
                <a:ea typeface="微软雅黑" panose="020B0503020204020204" pitchFamily="34" charset="-122"/>
              </a:defRPr>
            </a:lvl2pPr>
            <a:lvl3pPr marL="2700000" indent="-900000">
              <a:lnSpc>
                <a:spcPct val="130000"/>
              </a:lnSpc>
              <a:buSzPct val="80000"/>
              <a:defRPr baseline="0">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11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amp; Subtitle">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697832" y="2303859"/>
            <a:ext cx="22234357" cy="4643438"/>
          </a:xfrm>
          <a:prstGeom prst="rect">
            <a:avLst/>
          </a:prstGeom>
        </p:spPr>
        <p:txBody>
          <a:bodyPr anchor="b"/>
          <a:lstStyle>
            <a:lvl1pPr algn="l">
              <a:defRPr/>
            </a:lvl1pPr>
          </a:lstStyle>
          <a:p>
            <a:r>
              <a:rPr dirty="0" err="1"/>
              <a:t>标题文本</a:t>
            </a:r>
            <a:endParaRPr dirty="0"/>
          </a:p>
        </p:txBody>
      </p:sp>
      <p:sp>
        <p:nvSpPr>
          <p:cNvPr id="12" name="正文级别 1…"/>
          <p:cNvSpPr txBox="1">
            <a:spLocks noGrp="1"/>
          </p:cNvSpPr>
          <p:nvPr>
            <p:ph type="body" sz="quarter" idx="1"/>
          </p:nvPr>
        </p:nvSpPr>
        <p:spPr>
          <a:xfrm>
            <a:off x="697832" y="7072312"/>
            <a:ext cx="22234357" cy="3515477"/>
          </a:xfrm>
          <a:prstGeom prst="rect">
            <a:avLst/>
          </a:prstGeom>
        </p:spPr>
        <p:txBody>
          <a:bodyPr anchor="t">
            <a:noAutofit/>
          </a:bodyPr>
          <a:lstStyle>
            <a:lvl1pPr marL="0" indent="0" algn="r">
              <a:spcBef>
                <a:spcPts val="0"/>
              </a:spcBef>
              <a:buSzTx/>
              <a:buNone/>
              <a:defRPr sz="5400"/>
            </a:lvl1pPr>
            <a:lvl2pPr marL="0" indent="228600" algn="r">
              <a:spcBef>
                <a:spcPts val="0"/>
              </a:spcBef>
              <a:buSzTx/>
              <a:buNone/>
              <a:defRPr sz="5400"/>
            </a:lvl2pPr>
            <a:lvl3pPr marL="0" indent="457200" algn="r">
              <a:spcBef>
                <a:spcPts val="0"/>
              </a:spcBef>
              <a:buSzTx/>
              <a:buNone/>
              <a:defRPr sz="5400"/>
            </a:lvl3pPr>
            <a:lvl4pPr marL="0" indent="685800" algn="r">
              <a:spcBef>
                <a:spcPts val="0"/>
              </a:spcBef>
              <a:buSzTx/>
              <a:buNone/>
              <a:defRPr sz="5400"/>
            </a:lvl4pPr>
            <a:lvl5pPr marL="0" indent="914400" algn="r">
              <a:spcBef>
                <a:spcPts val="0"/>
              </a:spcBef>
              <a:buSzTx/>
              <a:buNone/>
              <a:defRPr sz="5400"/>
            </a:lvl5pPr>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20451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图像"/>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4833937" y="9447609"/>
            <a:ext cx="14716126" cy="2000251"/>
          </a:xfrm>
          <a:prstGeom prst="rect">
            <a:avLst/>
          </a:prstGeom>
        </p:spPr>
        <p:txBody>
          <a:bodyPr anchor="b"/>
          <a:lstStyle/>
          <a:p>
            <a:r>
              <a:t>标题文本</a:t>
            </a:r>
          </a:p>
        </p:txBody>
      </p:sp>
      <p:sp>
        <p:nvSpPr>
          <p:cNvPr id="22" name="正文级别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4833937" y="4536281"/>
            <a:ext cx="14716126" cy="4643438"/>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图像"/>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quarter" idx="1"/>
          </p:nvPr>
        </p:nvSpPr>
        <p:spPr>
          <a:xfrm>
            <a:off x="4387453" y="3661171"/>
            <a:ext cx="7500938" cy="8840392"/>
          </a:xfrm>
          <a:prstGeom prst="rect">
            <a:avLst/>
          </a:prstGeom>
        </p:spPr>
        <p:txBody>
          <a:bodyPr/>
          <a:lstStyle>
            <a:lvl1pPr marL="465364" indent="-465364">
              <a:spcBef>
                <a:spcPts val="3200"/>
              </a:spcBef>
              <a:defRPr sz="3800"/>
            </a:lvl1pPr>
            <a:lvl2pPr marL="808264" indent="-465364">
              <a:spcBef>
                <a:spcPts val="3200"/>
              </a:spcBef>
              <a:defRPr sz="3800"/>
            </a:lvl2pPr>
            <a:lvl3pPr marL="1151164" indent="-465364">
              <a:spcBef>
                <a:spcPts val="3200"/>
              </a:spcBef>
              <a:defRPr sz="3800"/>
            </a:lvl3pPr>
            <a:lvl4pPr marL="1494064" indent="-465364">
              <a:spcBef>
                <a:spcPts val="3200"/>
              </a:spcBef>
              <a:defRPr sz="3800"/>
            </a:lvl4pPr>
            <a:lvl5pPr marL="1836964" indent="-465364">
              <a:spcBef>
                <a:spcPts val="32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标题文本</a:t>
            </a:r>
          </a:p>
        </p:txBody>
      </p:sp>
      <p:sp>
        <p:nvSpPr>
          <p:cNvPr id="3" name="正文级别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p:txStyles>
    <p:titleStyle>
      <a:lvl1pPr marL="0" marR="0" indent="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17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1pPr>
      <a:lvl2pPr marL="1061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2pPr>
      <a:lvl3pPr marL="1506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3pPr>
      <a:lvl4pPr marL="1950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4pPr>
      <a:lvl5pPr marL="2395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5pPr>
      <a:lvl6pPr marL="2839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hyperlink" Target="https://code.facebook.com/posts/360346274145943/introducing-data-center-fabric-the-next-generation-facebook-data-center-network/"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a:extLst>
              <a:ext uri="{FF2B5EF4-FFF2-40B4-BE49-F238E27FC236}">
                <a16:creationId xmlns:a16="http://schemas.microsoft.com/office/drawing/2014/main" id="{12065FA8-D4B6-47AF-AF8C-8746166B2B44}"/>
              </a:ext>
            </a:extLst>
          </p:cNvPr>
          <p:cNvSpPr>
            <a:spLocks noGrp="1"/>
          </p:cNvSpPr>
          <p:nvPr>
            <p:ph type="subTitle" idx="1"/>
          </p:nvPr>
        </p:nvSpPr>
        <p:spPr>
          <a:xfrm>
            <a:off x="3048000" y="7777633"/>
            <a:ext cx="18288000" cy="4502150"/>
          </a:xfrm>
        </p:spPr>
        <p:txBody>
          <a:bodyPr>
            <a:normAutofit lnSpcReduction="10000"/>
          </a:bodyPr>
          <a:lstStyle/>
          <a:p>
            <a:r>
              <a:rPr lang="zh-CN" altLang="en-US" sz="7800" dirty="0"/>
              <a:t>陈果 副教授</a:t>
            </a:r>
            <a:endParaRPr lang="en-US" altLang="zh-CN" sz="7800" dirty="0"/>
          </a:p>
          <a:p>
            <a:endParaRPr lang="en-US" altLang="zh-CN" sz="7800" dirty="0"/>
          </a:p>
          <a:p>
            <a:r>
              <a:rPr lang="zh-CN" altLang="en-US" dirty="0"/>
              <a:t>湖南大学</a:t>
            </a:r>
            <a:r>
              <a:rPr lang="en-US" altLang="zh-CN" dirty="0"/>
              <a:t>-</a:t>
            </a:r>
            <a:r>
              <a:rPr lang="zh-CN" altLang="en-US" dirty="0"/>
              <a:t>信息科学与工程学院</a:t>
            </a:r>
            <a:r>
              <a:rPr lang="en-US" altLang="zh-CN" dirty="0"/>
              <a:t>-</a:t>
            </a:r>
            <a:r>
              <a:rPr lang="zh-CN" altLang="en-US" dirty="0"/>
              <a:t>计算机与科学系</a:t>
            </a:r>
            <a:endParaRPr lang="en-US" altLang="zh-CN" dirty="0"/>
          </a:p>
          <a:p>
            <a:r>
              <a:rPr lang="zh-CN" altLang="en-US" dirty="0"/>
              <a:t>邮箱：</a:t>
            </a:r>
            <a:r>
              <a:rPr lang="en-US" altLang="zh-CN" u="sng" dirty="0">
                <a:solidFill>
                  <a:srgbClr val="0070C0"/>
                </a:solidFill>
              </a:rPr>
              <a:t>guochen@hnu.edu.cn</a:t>
            </a:r>
          </a:p>
          <a:p>
            <a:r>
              <a:rPr lang="zh-CN" altLang="en-US" dirty="0"/>
              <a:t>个人主页：</a:t>
            </a:r>
            <a:r>
              <a:rPr lang="en-US" altLang="zh-CN" u="sng" dirty="0">
                <a:solidFill>
                  <a:srgbClr val="0070C0"/>
                </a:solidFill>
              </a:rPr>
              <a:t>1989chenguo.github.io</a:t>
            </a:r>
          </a:p>
        </p:txBody>
      </p:sp>
      <p:sp>
        <p:nvSpPr>
          <p:cNvPr id="5" name="标题 4">
            <a:extLst>
              <a:ext uri="{FF2B5EF4-FFF2-40B4-BE49-F238E27FC236}">
                <a16:creationId xmlns:a16="http://schemas.microsoft.com/office/drawing/2014/main" id="{2720FD54-3ED7-4D8F-9904-FE6C19B05E90}"/>
              </a:ext>
            </a:extLst>
          </p:cNvPr>
          <p:cNvSpPr>
            <a:spLocks noGrp="1"/>
          </p:cNvSpPr>
          <p:nvPr>
            <p:ph type="ctrTitle"/>
          </p:nvPr>
        </p:nvSpPr>
        <p:spPr/>
        <p:txBody>
          <a:bodyPr>
            <a:normAutofit fontScale="90000"/>
          </a:bodyPr>
          <a:lstStyle/>
          <a:p>
            <a:r>
              <a:rPr lang="zh-CN" altLang="en-US" sz="23000" dirty="0"/>
              <a:t>云计算技术</a:t>
            </a:r>
          </a:p>
        </p:txBody>
      </p:sp>
    </p:spTree>
    <p:extLst>
      <p:ext uri="{BB962C8B-B14F-4D97-AF65-F5344CB8AC3E}">
        <p14:creationId xmlns:p14="http://schemas.microsoft.com/office/powerpoint/2010/main" val="8552404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4A60-F4C3-4F84-847B-E20F6DFD0DF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F210A9-8728-4A98-969A-46E2435D8B9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E9EF59D-740E-4AA4-ADCF-374865599191}"/>
              </a:ext>
            </a:extLst>
          </p:cNvPr>
          <p:cNvPicPr>
            <a:picLocks noChangeAspect="1"/>
          </p:cNvPicPr>
          <p:nvPr/>
        </p:nvPicPr>
        <p:blipFill>
          <a:blip r:embed="rId3"/>
          <a:stretch>
            <a:fillRect/>
          </a:stretch>
        </p:blipFill>
        <p:spPr>
          <a:xfrm>
            <a:off x="1464337" y="0"/>
            <a:ext cx="22733282" cy="13716000"/>
          </a:xfrm>
          <a:prstGeom prst="rect">
            <a:avLst/>
          </a:prstGeom>
        </p:spPr>
      </p:pic>
    </p:spTree>
    <p:extLst>
      <p:ext uri="{BB962C8B-B14F-4D97-AF65-F5344CB8AC3E}">
        <p14:creationId xmlns:p14="http://schemas.microsoft.com/office/powerpoint/2010/main" val="102472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44B3-7F97-4593-B737-1E2634E52C8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076598A-A3F5-4A56-92C3-0C5563C6532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D15DD38-2C5E-4A86-BC05-106AE7E2F2C6}"/>
              </a:ext>
            </a:extLst>
          </p:cNvPr>
          <p:cNvPicPr>
            <a:picLocks noChangeAspect="1"/>
          </p:cNvPicPr>
          <p:nvPr/>
        </p:nvPicPr>
        <p:blipFill>
          <a:blip r:embed="rId3"/>
          <a:stretch>
            <a:fillRect/>
          </a:stretch>
        </p:blipFill>
        <p:spPr>
          <a:xfrm>
            <a:off x="1213587" y="0"/>
            <a:ext cx="22794106" cy="13716000"/>
          </a:xfrm>
          <a:prstGeom prst="rect">
            <a:avLst/>
          </a:prstGeom>
        </p:spPr>
      </p:pic>
    </p:spTree>
    <p:extLst>
      <p:ext uri="{BB962C8B-B14F-4D97-AF65-F5344CB8AC3E}">
        <p14:creationId xmlns:p14="http://schemas.microsoft.com/office/powerpoint/2010/main" val="29514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801EDC97-E81E-4D00-B76F-71CDED360C5D}"/>
              </a:ext>
            </a:extLst>
          </p:cNvPr>
          <p:cNvSpPr>
            <a:spLocks noGrp="1"/>
          </p:cNvSpPr>
          <p:nvPr>
            <p:ph type="title"/>
          </p:nvPr>
        </p:nvSpPr>
        <p:spPr>
          <a:xfrm>
            <a:off x="697832" y="2303859"/>
            <a:ext cx="21753094" cy="4643438"/>
          </a:xfrm>
        </p:spPr>
        <p:txBody>
          <a:bodyPr/>
          <a:lstStyle/>
          <a:p>
            <a:r>
              <a:rPr lang="en-US" altLang="zh-CN" dirty="0"/>
              <a:t>What Cloud Physically Looks Like</a:t>
            </a:r>
            <a:endParaRPr lang="zh-CN" altLang="en-US" dirty="0"/>
          </a:p>
        </p:txBody>
      </p:sp>
      <p:sp>
        <p:nvSpPr>
          <p:cNvPr id="7" name="文本占位符 6">
            <a:extLst>
              <a:ext uri="{FF2B5EF4-FFF2-40B4-BE49-F238E27FC236}">
                <a16:creationId xmlns:a16="http://schemas.microsoft.com/office/drawing/2014/main" id="{EFB10232-E197-438F-BC9A-248687D366CD}"/>
              </a:ext>
            </a:extLst>
          </p:cNvPr>
          <p:cNvSpPr>
            <a:spLocks noGrp="1"/>
          </p:cNvSpPr>
          <p:nvPr>
            <p:ph type="body" sz="quarter" idx="1"/>
          </p:nvPr>
        </p:nvSpPr>
        <p:spPr/>
        <p:txBody>
          <a:bodyPr/>
          <a:lstStyle/>
          <a:p>
            <a:r>
              <a:rPr lang="en-US" altLang="zh-CN" dirty="0"/>
              <a:t>Some interesting pictures &amp; videos!</a:t>
            </a:r>
            <a:endParaRPr lang="zh-CN" altLang="en-US" dirty="0"/>
          </a:p>
        </p:txBody>
      </p:sp>
    </p:spTree>
    <p:extLst>
      <p:ext uri="{BB962C8B-B14F-4D97-AF65-F5344CB8AC3E}">
        <p14:creationId xmlns:p14="http://schemas.microsoft.com/office/powerpoint/2010/main" val="2072467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Image: Derrick Coetzee]"/>
          <p:cNvSpPr txBox="1"/>
          <p:nvPr/>
        </p:nvSpPr>
        <p:spPr>
          <a:xfrm>
            <a:off x="-86518" y="12811645"/>
            <a:ext cx="8001795" cy="841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4800" b="1">
                <a:solidFill>
                  <a:srgbClr val="FFFFFF"/>
                </a:solidFill>
                <a:latin typeface="Gill Sans"/>
                <a:ea typeface="Gill Sans"/>
                <a:cs typeface="Gill Sans"/>
                <a:sym typeface="Gill Sans"/>
              </a:defRPr>
            </a:lvl1pPr>
          </a:lstStyle>
          <a:p>
            <a:r>
              <a:t>[Image: Derrick Coetzee]</a:t>
            </a:r>
          </a:p>
        </p:txBody>
      </p:sp>
      <p:pic>
        <p:nvPicPr>
          <p:cNvPr id="3" name="图片 2">
            <a:extLst>
              <a:ext uri="{FF2B5EF4-FFF2-40B4-BE49-F238E27FC236}">
                <a16:creationId xmlns:a16="http://schemas.microsoft.com/office/drawing/2014/main" id="{F969F996-67EE-47A1-915D-00F7E09B1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31" y="2295812"/>
            <a:ext cx="21632779" cy="11357209"/>
          </a:xfrm>
          <a:prstGeom prst="rect">
            <a:avLst/>
          </a:prstGeom>
        </p:spPr>
      </p:pic>
      <p:sp>
        <p:nvSpPr>
          <p:cNvPr id="4" name="标题 3">
            <a:extLst>
              <a:ext uri="{FF2B5EF4-FFF2-40B4-BE49-F238E27FC236}">
                <a16:creationId xmlns:a16="http://schemas.microsoft.com/office/drawing/2014/main" id="{DDE28DDE-5248-49D8-90DE-62B67F1E3314}"/>
              </a:ext>
            </a:extLst>
          </p:cNvPr>
          <p:cNvSpPr>
            <a:spLocks noGrp="1"/>
          </p:cNvSpPr>
          <p:nvPr>
            <p:ph type="title"/>
          </p:nvPr>
        </p:nvSpPr>
        <p:spPr/>
        <p:txBody>
          <a:bodyPr/>
          <a:lstStyle/>
          <a:p>
            <a:r>
              <a:rPr lang="en-US" altLang="zh-CN" dirty="0"/>
              <a:t>Building</a:t>
            </a:r>
            <a:endParaRPr lang="zh-CN" altLang="en-US" dirty="0"/>
          </a:p>
        </p:txBody>
      </p:sp>
      <p:pic>
        <p:nvPicPr>
          <p:cNvPr id="6" name="图片 5">
            <a:extLst>
              <a:ext uri="{FF2B5EF4-FFF2-40B4-BE49-F238E27FC236}">
                <a16:creationId xmlns:a16="http://schemas.microsoft.com/office/drawing/2014/main" id="{DD304F8C-C3F6-4A16-9F87-AF1CE01FE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24" y="1994234"/>
            <a:ext cx="17828914" cy="9147008"/>
          </a:xfrm>
          <a:prstGeom prst="rect">
            <a:avLst/>
          </a:prstGeom>
        </p:spPr>
      </p:pic>
      <p:pic>
        <p:nvPicPr>
          <p:cNvPr id="13" name="图片 12">
            <a:extLst>
              <a:ext uri="{FF2B5EF4-FFF2-40B4-BE49-F238E27FC236}">
                <a16:creationId xmlns:a16="http://schemas.microsoft.com/office/drawing/2014/main" id="{F58188FD-760B-421A-B58C-6918676AA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9692" y="1994234"/>
            <a:ext cx="15241925" cy="10153467"/>
          </a:xfrm>
          <a:prstGeom prst="rect">
            <a:avLst/>
          </a:prstGeom>
        </p:spPr>
      </p:pic>
      <p:pic>
        <p:nvPicPr>
          <p:cNvPr id="10" name="图片 9">
            <a:extLst>
              <a:ext uri="{FF2B5EF4-FFF2-40B4-BE49-F238E27FC236}">
                <a16:creationId xmlns:a16="http://schemas.microsoft.com/office/drawing/2014/main" id="{DC3F2D83-BDCE-4A6F-AC08-072B5132E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801" y="3980612"/>
            <a:ext cx="14290050" cy="9154864"/>
          </a:xfrm>
          <a:prstGeom prst="rect">
            <a:avLst/>
          </a:prstGeom>
        </p:spPr>
      </p:pic>
      <p:pic>
        <p:nvPicPr>
          <p:cNvPr id="15" name="图片 14">
            <a:extLst>
              <a:ext uri="{FF2B5EF4-FFF2-40B4-BE49-F238E27FC236}">
                <a16:creationId xmlns:a16="http://schemas.microsoft.com/office/drawing/2014/main" id="{0545F3FE-6063-4004-B33D-D19A1812A6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826" y="3195587"/>
            <a:ext cx="14092497" cy="9425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p:fade thruBlk="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60181-C147-42B8-B373-6661985F5604}"/>
              </a:ext>
            </a:extLst>
          </p:cNvPr>
          <p:cNvSpPr>
            <a:spLocks noGrp="1"/>
          </p:cNvSpPr>
          <p:nvPr>
            <p:ph type="title"/>
          </p:nvPr>
        </p:nvSpPr>
        <p:spPr/>
        <p:txBody>
          <a:bodyPr/>
          <a:lstStyle/>
          <a:p>
            <a:r>
              <a:rPr lang="en-US" altLang="zh-CN" dirty="0"/>
              <a:t>Servers: Front</a:t>
            </a:r>
            <a:endParaRPr lang="zh-CN" altLang="en-US" dirty="0"/>
          </a:p>
        </p:txBody>
      </p:sp>
      <p:pic>
        <p:nvPicPr>
          <p:cNvPr id="19" name="图片 18">
            <a:extLst>
              <a:ext uri="{FF2B5EF4-FFF2-40B4-BE49-F238E27FC236}">
                <a16:creationId xmlns:a16="http://schemas.microsoft.com/office/drawing/2014/main" id="{445EA305-6404-4CD3-9A62-7E9318046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552" y="1910641"/>
            <a:ext cx="17568053" cy="11709107"/>
          </a:xfrm>
          <a:prstGeom prst="rect">
            <a:avLst/>
          </a:prstGeom>
        </p:spPr>
      </p:pic>
    </p:spTree>
    <p:extLst>
      <p:ext uri="{BB962C8B-B14F-4D97-AF65-F5344CB8AC3E}">
        <p14:creationId xmlns:p14="http://schemas.microsoft.com/office/powerpoint/2010/main" val="41909265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60181-C147-42B8-B373-6661985F5604}"/>
              </a:ext>
            </a:extLst>
          </p:cNvPr>
          <p:cNvSpPr>
            <a:spLocks noGrp="1"/>
          </p:cNvSpPr>
          <p:nvPr>
            <p:ph type="title"/>
          </p:nvPr>
        </p:nvSpPr>
        <p:spPr/>
        <p:txBody>
          <a:bodyPr/>
          <a:lstStyle/>
          <a:p>
            <a:r>
              <a:rPr lang="en-US" altLang="zh-CN" dirty="0"/>
              <a:t>Servers: Back</a:t>
            </a:r>
            <a:endParaRPr lang="zh-CN" altLang="en-US" dirty="0"/>
          </a:p>
        </p:txBody>
      </p:sp>
      <p:pic>
        <p:nvPicPr>
          <p:cNvPr id="4" name="图片 3">
            <a:extLst>
              <a:ext uri="{FF2B5EF4-FFF2-40B4-BE49-F238E27FC236}">
                <a16:creationId xmlns:a16="http://schemas.microsoft.com/office/drawing/2014/main" id="{4E7CCE8E-7E0E-48D7-8DC2-247E8C396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61" y="1924719"/>
            <a:ext cx="23245678" cy="11622839"/>
          </a:xfrm>
          <a:prstGeom prst="rect">
            <a:avLst/>
          </a:prstGeom>
        </p:spPr>
      </p:pic>
    </p:spTree>
    <p:extLst>
      <p:ext uri="{BB962C8B-B14F-4D97-AF65-F5344CB8AC3E}">
        <p14:creationId xmlns:p14="http://schemas.microsoft.com/office/powerpoint/2010/main" val="366313051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60181-C147-42B8-B373-6661985F5604}"/>
              </a:ext>
            </a:extLst>
          </p:cNvPr>
          <p:cNvSpPr>
            <a:spLocks noGrp="1"/>
          </p:cNvSpPr>
          <p:nvPr>
            <p:ph type="title"/>
          </p:nvPr>
        </p:nvSpPr>
        <p:spPr/>
        <p:txBody>
          <a:bodyPr/>
          <a:lstStyle/>
          <a:p>
            <a:r>
              <a:rPr lang="en-US" altLang="zh-CN" dirty="0"/>
              <a:t>Servers: Inside</a:t>
            </a:r>
            <a:endParaRPr lang="zh-CN" altLang="en-US" dirty="0"/>
          </a:p>
        </p:txBody>
      </p:sp>
      <p:pic>
        <p:nvPicPr>
          <p:cNvPr id="6" name="图片 5">
            <a:extLst>
              <a:ext uri="{FF2B5EF4-FFF2-40B4-BE49-F238E27FC236}">
                <a16:creationId xmlns:a16="http://schemas.microsoft.com/office/drawing/2014/main" id="{22FB9105-EDEB-4FAC-9BB3-D4932E98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5684" y="3811830"/>
            <a:ext cx="14598316" cy="8661668"/>
          </a:xfrm>
          <a:prstGeom prst="rect">
            <a:avLst/>
          </a:prstGeom>
        </p:spPr>
      </p:pic>
      <p:pic>
        <p:nvPicPr>
          <p:cNvPr id="8" name="图片 7">
            <a:extLst>
              <a:ext uri="{FF2B5EF4-FFF2-40B4-BE49-F238E27FC236}">
                <a16:creationId xmlns:a16="http://schemas.microsoft.com/office/drawing/2014/main" id="{40B7D4B4-A779-443E-993C-0CB86A7E9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11828"/>
            <a:ext cx="12992504" cy="8661669"/>
          </a:xfrm>
          <a:prstGeom prst="rect">
            <a:avLst/>
          </a:prstGeom>
        </p:spPr>
      </p:pic>
    </p:spTree>
    <p:extLst>
      <p:ext uri="{BB962C8B-B14F-4D97-AF65-F5344CB8AC3E}">
        <p14:creationId xmlns:p14="http://schemas.microsoft.com/office/powerpoint/2010/main" val="19403449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60181-C147-42B8-B373-6661985F5604}"/>
              </a:ext>
            </a:extLst>
          </p:cNvPr>
          <p:cNvSpPr>
            <a:spLocks noGrp="1"/>
          </p:cNvSpPr>
          <p:nvPr>
            <p:ph type="title"/>
          </p:nvPr>
        </p:nvSpPr>
        <p:spPr/>
        <p:txBody>
          <a:bodyPr/>
          <a:lstStyle/>
          <a:p>
            <a:r>
              <a:rPr lang="en-US" altLang="zh-CN" dirty="0"/>
              <a:t>Servers: Network</a:t>
            </a:r>
            <a:endParaRPr lang="zh-CN" altLang="en-US" dirty="0"/>
          </a:p>
        </p:txBody>
      </p:sp>
      <p:pic>
        <p:nvPicPr>
          <p:cNvPr id="7" name="图片 6">
            <a:extLst>
              <a:ext uri="{FF2B5EF4-FFF2-40B4-BE49-F238E27FC236}">
                <a16:creationId xmlns:a16="http://schemas.microsoft.com/office/drawing/2014/main" id="{95F61965-8CA8-4E0F-B834-153016451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496" y="2153101"/>
            <a:ext cx="14759005" cy="11069254"/>
          </a:xfrm>
          <a:prstGeom prst="rect">
            <a:avLst/>
          </a:prstGeom>
        </p:spPr>
      </p:pic>
      <p:pic>
        <p:nvPicPr>
          <p:cNvPr id="8" name="图片 7">
            <a:extLst>
              <a:ext uri="{FF2B5EF4-FFF2-40B4-BE49-F238E27FC236}">
                <a16:creationId xmlns:a16="http://schemas.microsoft.com/office/drawing/2014/main" id="{097E8048-4E3E-4A79-AEBA-497A88E7D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8" y="2500313"/>
            <a:ext cx="23798463" cy="10709308"/>
          </a:xfrm>
          <a:prstGeom prst="rect">
            <a:avLst/>
          </a:prstGeom>
        </p:spPr>
      </p:pic>
      <p:pic>
        <p:nvPicPr>
          <p:cNvPr id="4" name="图片 3">
            <a:extLst>
              <a:ext uri="{FF2B5EF4-FFF2-40B4-BE49-F238E27FC236}">
                <a16:creationId xmlns:a16="http://schemas.microsoft.com/office/drawing/2014/main" id="{9EA74FC3-EDC5-4A65-8C15-6EB624400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848" y="5388894"/>
            <a:ext cx="19384728" cy="7629275"/>
          </a:xfrm>
          <a:prstGeom prst="rect">
            <a:avLst/>
          </a:prstGeom>
        </p:spPr>
      </p:pic>
    </p:spTree>
    <p:extLst>
      <p:ext uri="{BB962C8B-B14F-4D97-AF65-F5344CB8AC3E}">
        <p14:creationId xmlns:p14="http://schemas.microsoft.com/office/powerpoint/2010/main" val="2912197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FF64-8153-435C-9AE5-E611D20EFC8D}"/>
              </a:ext>
            </a:extLst>
          </p:cNvPr>
          <p:cNvSpPr>
            <a:spLocks noGrp="1"/>
          </p:cNvSpPr>
          <p:nvPr>
            <p:ph type="title"/>
          </p:nvPr>
        </p:nvSpPr>
        <p:spPr/>
        <p:txBody>
          <a:bodyPr/>
          <a:lstStyle/>
          <a:p>
            <a:r>
              <a:rPr lang="en-US" altLang="zh-CN" dirty="0"/>
              <a:t>Power</a:t>
            </a:r>
            <a:endParaRPr lang="zh-CN" altLang="en-US" dirty="0"/>
          </a:p>
        </p:txBody>
      </p:sp>
      <p:sp>
        <p:nvSpPr>
          <p:cNvPr id="6" name="文本框 5">
            <a:extLst>
              <a:ext uri="{FF2B5EF4-FFF2-40B4-BE49-F238E27FC236}">
                <a16:creationId xmlns:a16="http://schemas.microsoft.com/office/drawing/2014/main" id="{105917F7-C3CD-4D69-88A5-55D7572AB1BB}"/>
              </a:ext>
            </a:extLst>
          </p:cNvPr>
          <p:cNvSpPr txBox="1"/>
          <p:nvPr/>
        </p:nvSpPr>
        <p:spPr>
          <a:xfrm>
            <a:off x="11057136" y="5944289"/>
            <a:ext cx="2269728"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5000" b="1" i="0" u="none" strike="noStrike" cap="none" spc="0" normalizeH="0" baseline="0" dirty="0">
                <a:ln>
                  <a:noFill/>
                </a:ln>
                <a:solidFill>
                  <a:srgbClr val="000000"/>
                </a:solidFill>
                <a:effectLst/>
                <a:uFillTx/>
                <a:latin typeface="+mn-lt"/>
                <a:ea typeface="+mn-ea"/>
                <a:cs typeface="+mn-cs"/>
                <a:sym typeface="Helvetica Light"/>
              </a:rPr>
              <a:t>Off-site</a:t>
            </a:r>
            <a:endParaRPr kumimoji="0" lang="zh-CN" altLang="en-US" sz="50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文本框 6">
            <a:extLst>
              <a:ext uri="{FF2B5EF4-FFF2-40B4-BE49-F238E27FC236}">
                <a16:creationId xmlns:a16="http://schemas.microsoft.com/office/drawing/2014/main" id="{83894E62-E871-4509-9129-49281B22206B}"/>
              </a:ext>
            </a:extLst>
          </p:cNvPr>
          <p:cNvSpPr txBox="1"/>
          <p:nvPr/>
        </p:nvSpPr>
        <p:spPr>
          <a:xfrm>
            <a:off x="11057136" y="11438710"/>
            <a:ext cx="2269728"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5000" b="1" i="0" u="none" strike="noStrike" cap="none" spc="0" normalizeH="0" baseline="0" dirty="0">
                <a:ln>
                  <a:noFill/>
                </a:ln>
                <a:solidFill>
                  <a:srgbClr val="000000"/>
                </a:solidFill>
                <a:effectLst/>
                <a:uFillTx/>
                <a:latin typeface="+mn-lt"/>
                <a:ea typeface="+mn-ea"/>
                <a:cs typeface="+mn-cs"/>
                <a:sym typeface="Helvetica Light"/>
              </a:rPr>
              <a:t>On-site</a:t>
            </a:r>
            <a:endParaRPr kumimoji="0" lang="zh-CN" altLang="en-US" sz="5000" b="1"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9" name="直接箭头连接符 8">
            <a:extLst>
              <a:ext uri="{FF2B5EF4-FFF2-40B4-BE49-F238E27FC236}">
                <a16:creationId xmlns:a16="http://schemas.microsoft.com/office/drawing/2014/main" id="{F5090B92-03E6-48DB-BFCF-EE42263488FE}"/>
              </a:ext>
            </a:extLst>
          </p:cNvPr>
          <p:cNvCxnSpPr>
            <a:stCxn id="6" idx="1"/>
          </p:cNvCxnSpPr>
          <p:nvPr/>
        </p:nvCxnSpPr>
        <p:spPr>
          <a:xfrm flipH="1" flipV="1">
            <a:off x="9922272" y="4331368"/>
            <a:ext cx="1134864" cy="2069777"/>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直接箭头连接符 10">
            <a:extLst>
              <a:ext uri="{FF2B5EF4-FFF2-40B4-BE49-F238E27FC236}">
                <a16:creationId xmlns:a16="http://schemas.microsoft.com/office/drawing/2014/main" id="{8A88BF72-9C75-48F8-83BE-C7218346FCBA}"/>
              </a:ext>
            </a:extLst>
          </p:cNvPr>
          <p:cNvCxnSpPr>
            <a:stCxn id="6" idx="1"/>
          </p:cNvCxnSpPr>
          <p:nvPr/>
        </p:nvCxnSpPr>
        <p:spPr>
          <a:xfrm flipH="1">
            <a:off x="9922272" y="6401145"/>
            <a:ext cx="1134864" cy="2357844"/>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2" name="图片 11">
            <a:extLst>
              <a:ext uri="{FF2B5EF4-FFF2-40B4-BE49-F238E27FC236}">
                <a16:creationId xmlns:a16="http://schemas.microsoft.com/office/drawing/2014/main" id="{E281A7D0-4C98-441C-8A9D-CD3529E01406}"/>
              </a:ext>
            </a:extLst>
          </p:cNvPr>
          <p:cNvPicPr>
            <a:picLocks noChangeAspect="1"/>
          </p:cNvPicPr>
          <p:nvPr/>
        </p:nvPicPr>
        <p:blipFill>
          <a:blip r:embed="rId2"/>
          <a:stretch>
            <a:fillRect/>
          </a:stretch>
        </p:blipFill>
        <p:spPr>
          <a:xfrm>
            <a:off x="522381" y="1640978"/>
            <a:ext cx="9399891" cy="11878177"/>
          </a:xfrm>
          <a:prstGeom prst="rect">
            <a:avLst/>
          </a:prstGeom>
        </p:spPr>
      </p:pic>
      <p:cxnSp>
        <p:nvCxnSpPr>
          <p:cNvPr id="13" name="直接箭头连接符 12">
            <a:extLst>
              <a:ext uri="{FF2B5EF4-FFF2-40B4-BE49-F238E27FC236}">
                <a16:creationId xmlns:a16="http://schemas.microsoft.com/office/drawing/2014/main" id="{BF5FDAE2-5670-4D25-977B-B5E1270C1B20}"/>
              </a:ext>
            </a:extLst>
          </p:cNvPr>
          <p:cNvCxnSpPr>
            <a:cxnSpLocks/>
          </p:cNvCxnSpPr>
          <p:nvPr/>
        </p:nvCxnSpPr>
        <p:spPr>
          <a:xfrm flipH="1">
            <a:off x="9922272" y="11895565"/>
            <a:ext cx="1134864"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文本框 14">
            <a:extLst>
              <a:ext uri="{FF2B5EF4-FFF2-40B4-BE49-F238E27FC236}">
                <a16:creationId xmlns:a16="http://schemas.microsoft.com/office/drawing/2014/main" id="{40D99C2E-3666-430C-9D43-F00B1979DB1F}"/>
              </a:ext>
            </a:extLst>
          </p:cNvPr>
          <p:cNvSpPr txBox="1"/>
          <p:nvPr/>
        </p:nvSpPr>
        <p:spPr>
          <a:xfrm>
            <a:off x="14084761" y="4403557"/>
            <a:ext cx="9776858" cy="7564197"/>
          </a:xfrm>
          <a:prstGeom prst="rect">
            <a:avLst/>
          </a:prstGeom>
        </p:spPr>
        <p:txBody>
          <a:bodyPr vert="horz" lIns="91440" tIns="45720" rIns="91440" bIns="45720" rtlCol="0">
            <a:normAutofit/>
          </a:bodyPr>
          <a:lstStyle>
            <a:lvl1pPr marL="450850" indent="-450850" algn="l" defTabSz="914400" eaLnBrk="1" hangingPunct="1">
              <a:lnSpc>
                <a:spcPct val="90000"/>
              </a:lnSpc>
              <a:spcBef>
                <a:spcPts val="1000"/>
              </a:spcBef>
              <a:buClr>
                <a:srgbClr val="00007D"/>
              </a:buClr>
              <a:buSzPct val="90000"/>
              <a:buFont typeface="Wingdings" panose="05000000000000000000" pitchFamily="2" charset="2"/>
              <a:buChar char="n"/>
              <a:defRPr sz="2800" kern="1200">
                <a:solidFill>
                  <a:schemeClr val="tx1"/>
                </a:solidFill>
                <a:latin typeface="微软雅黑" panose="020B0503020204020204" pitchFamily="34" charset="-122"/>
                <a:ea typeface="微软雅黑" panose="020B0503020204020204" pitchFamily="34" charset="-122"/>
              </a:defRPr>
            </a:lvl1pPr>
            <a:lvl2pPr marL="900113" lvl="1" indent="-450850" algn="l" defTabSz="914400" eaLnBrk="1" hangingPunct="1">
              <a:lnSpc>
                <a:spcPct val="130000"/>
              </a:lnSpc>
              <a:spcBef>
                <a:spcPts val="500"/>
              </a:spcBef>
              <a:buClr>
                <a:srgbClr val="9999CC"/>
              </a:buClr>
              <a:buSzPct val="80000"/>
              <a:buFont typeface="Wingdings" pitchFamily="2" charset="2"/>
              <a:buChar char=""/>
              <a:defRPr sz="2400" kern="1200">
                <a:solidFill>
                  <a:schemeClr val="tx1"/>
                </a:solidFill>
                <a:latin typeface="微软雅黑" panose="020B0503020204020204" pitchFamily="34" charset="-122"/>
                <a:ea typeface="微软雅黑" panose="020B0503020204020204" pitchFamily="34" charset="-122"/>
              </a:defRPr>
            </a:lvl2pPr>
            <a:lvl3pPr marL="1350000" indent="-450000" algn="l" defTabSz="914400" eaLnBrk="1" hangingPunct="1">
              <a:lnSpc>
                <a:spcPct val="130000"/>
              </a:lnSpc>
              <a:spcBef>
                <a:spcPts val="500"/>
              </a:spcBef>
              <a:buSzPct val="80000"/>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kumimoji="1" lang="en-US" altLang="zh-CN" sz="4800" dirty="0"/>
              <a:t>WUE = Annual Water Usage / IT Equipment Energy (L/kWh)</a:t>
            </a:r>
          </a:p>
          <a:p>
            <a:pPr lvl="1"/>
            <a:r>
              <a:rPr kumimoji="1" lang="en-US" altLang="zh-CN" sz="4800" dirty="0"/>
              <a:t>low is good</a:t>
            </a:r>
          </a:p>
          <a:p>
            <a:r>
              <a:rPr kumimoji="1" lang="en-US" altLang="zh-CN" sz="4800" dirty="0"/>
              <a:t>PUE = Total Facility Power / IT Equipment Power</a:t>
            </a:r>
          </a:p>
          <a:p>
            <a:pPr lvl="1"/>
            <a:r>
              <a:rPr kumimoji="1" lang="en-US" altLang="zh-CN" sz="4800" dirty="0"/>
              <a:t>low is good</a:t>
            </a:r>
          </a:p>
          <a:p>
            <a:pPr lvl="1"/>
            <a:r>
              <a:rPr kumimoji="1" lang="en-US" altLang="zh-CN" sz="4800" dirty="0"/>
              <a:t>e.g., Google = 1.11</a:t>
            </a:r>
          </a:p>
        </p:txBody>
      </p:sp>
    </p:spTree>
    <p:extLst>
      <p:ext uri="{BB962C8B-B14F-4D97-AF65-F5344CB8AC3E}">
        <p14:creationId xmlns:p14="http://schemas.microsoft.com/office/powerpoint/2010/main" val="5677180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68C9F52-3722-47B0-8B7F-FFF302F3C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31" y="1876926"/>
            <a:ext cx="8967812" cy="11479922"/>
          </a:xfrm>
          <a:prstGeom prst="rect">
            <a:avLst/>
          </a:prstGeom>
        </p:spPr>
      </p:pic>
      <p:sp>
        <p:nvSpPr>
          <p:cNvPr id="2" name="标题 1">
            <a:extLst>
              <a:ext uri="{FF2B5EF4-FFF2-40B4-BE49-F238E27FC236}">
                <a16:creationId xmlns:a16="http://schemas.microsoft.com/office/drawing/2014/main" id="{D4E7F98B-E931-4105-B01D-2335826296AF}"/>
              </a:ext>
            </a:extLst>
          </p:cNvPr>
          <p:cNvSpPr>
            <a:spLocks noGrp="1"/>
          </p:cNvSpPr>
          <p:nvPr>
            <p:ph type="title"/>
          </p:nvPr>
        </p:nvSpPr>
        <p:spPr/>
        <p:txBody>
          <a:bodyPr/>
          <a:lstStyle/>
          <a:p>
            <a:r>
              <a:rPr lang="en-US" altLang="zh-CN" dirty="0"/>
              <a:t>Cooling</a:t>
            </a:r>
            <a:endParaRPr lang="zh-CN" altLang="en-US" dirty="0"/>
          </a:p>
        </p:txBody>
      </p:sp>
      <p:pic>
        <p:nvPicPr>
          <p:cNvPr id="6" name="图片 5">
            <a:extLst>
              <a:ext uri="{FF2B5EF4-FFF2-40B4-BE49-F238E27FC236}">
                <a16:creationId xmlns:a16="http://schemas.microsoft.com/office/drawing/2014/main" id="{FBAB795E-ABB9-4A1C-B6DA-559E7DD6D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143" y="3974183"/>
            <a:ext cx="14582955" cy="8370217"/>
          </a:xfrm>
          <a:prstGeom prst="rect">
            <a:avLst/>
          </a:prstGeom>
        </p:spPr>
      </p:pic>
      <p:grpSp>
        <p:nvGrpSpPr>
          <p:cNvPr id="13" name="组合 12">
            <a:extLst>
              <a:ext uri="{FF2B5EF4-FFF2-40B4-BE49-F238E27FC236}">
                <a16:creationId xmlns:a16="http://schemas.microsoft.com/office/drawing/2014/main" id="{CEE864F7-5A0C-4655-9A3A-B07A6E7B4D6E}"/>
              </a:ext>
            </a:extLst>
          </p:cNvPr>
          <p:cNvGrpSpPr/>
          <p:nvPr/>
        </p:nvGrpSpPr>
        <p:grpSpPr>
          <a:xfrm>
            <a:off x="515902" y="4368294"/>
            <a:ext cx="23046572" cy="6673602"/>
            <a:chOff x="515902" y="4368294"/>
            <a:chExt cx="23046572" cy="6673602"/>
          </a:xfrm>
        </p:grpSpPr>
        <p:pic>
          <p:nvPicPr>
            <p:cNvPr id="10" name="图片 9">
              <a:extLst>
                <a:ext uri="{FF2B5EF4-FFF2-40B4-BE49-F238E27FC236}">
                  <a16:creationId xmlns:a16="http://schemas.microsoft.com/office/drawing/2014/main" id="{DECCE3A5-3C1F-4DA6-BB49-F55616CD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2" y="4387096"/>
              <a:ext cx="11137900" cy="6654800"/>
            </a:xfrm>
            <a:prstGeom prst="rect">
              <a:avLst/>
            </a:prstGeom>
          </p:spPr>
        </p:pic>
        <p:pic>
          <p:nvPicPr>
            <p:cNvPr id="12" name="图片 11">
              <a:extLst>
                <a:ext uri="{FF2B5EF4-FFF2-40B4-BE49-F238E27FC236}">
                  <a16:creationId xmlns:a16="http://schemas.microsoft.com/office/drawing/2014/main" id="{57F2B6DB-AE47-442C-BDF5-CBCB23E21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2255" y="4368294"/>
              <a:ext cx="11870219" cy="6654800"/>
            </a:xfrm>
            <a:prstGeom prst="rect">
              <a:avLst/>
            </a:prstGeom>
          </p:spPr>
        </p:pic>
      </p:grpSp>
      <p:pic>
        <p:nvPicPr>
          <p:cNvPr id="4" name="图片 3">
            <a:extLst>
              <a:ext uri="{FF2B5EF4-FFF2-40B4-BE49-F238E27FC236}">
                <a16:creationId xmlns:a16="http://schemas.microsoft.com/office/drawing/2014/main" id="{C4C16052-52CA-4B73-9E69-EE5F3B5A0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648" y="1896632"/>
            <a:ext cx="20685741" cy="11635728"/>
          </a:xfrm>
          <a:prstGeom prst="rect">
            <a:avLst/>
          </a:prstGeom>
        </p:spPr>
      </p:pic>
    </p:spTree>
    <p:extLst>
      <p:ext uri="{BB962C8B-B14F-4D97-AF65-F5344CB8AC3E}">
        <p14:creationId xmlns:p14="http://schemas.microsoft.com/office/powerpoint/2010/main" val="4117258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hysical structure"/>
          <p:cNvSpPr txBox="1">
            <a:spLocks noGrp="1"/>
          </p:cNvSpPr>
          <p:nvPr>
            <p:ph type="title"/>
          </p:nvPr>
        </p:nvSpPr>
        <p:spPr>
          <a:xfrm>
            <a:off x="4833937" y="3489788"/>
            <a:ext cx="14716126" cy="3182734"/>
          </a:xfrm>
          <a:prstGeom prst="rect">
            <a:avLst/>
          </a:prstGeom>
        </p:spPr>
        <p:txBody>
          <a:bodyPr/>
          <a:lstStyle>
            <a:lvl1pPr>
              <a:defRPr sz="9200"/>
            </a:lvl1pPr>
          </a:lstStyle>
          <a:p>
            <a:r>
              <a:rPr dirty="0"/>
              <a:t>Physical structure</a:t>
            </a:r>
          </a:p>
        </p:txBody>
      </p:sp>
      <p:sp>
        <p:nvSpPr>
          <p:cNvPr id="164" name="Ankit Singla…"/>
          <p:cNvSpPr txBox="1"/>
          <p:nvPr/>
        </p:nvSpPr>
        <p:spPr>
          <a:xfrm>
            <a:off x="5051184" y="11504208"/>
            <a:ext cx="3064941" cy="162159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5800">
                <a:latin typeface="Gill Sans"/>
                <a:ea typeface="Gill Sans"/>
                <a:cs typeface="Gill Sans"/>
                <a:sym typeface="Gill Sans"/>
              </a:defRPr>
            </a:pPr>
            <a:r>
              <a:rPr sz="4800" dirty="0"/>
              <a:t>Ankit Singla</a:t>
            </a:r>
          </a:p>
          <a:p>
            <a:pPr algn="l">
              <a:defRPr sz="5800">
                <a:latin typeface="Gill Sans"/>
                <a:ea typeface="Gill Sans"/>
                <a:cs typeface="Gill Sans"/>
                <a:sym typeface="Gill Sans"/>
              </a:defRPr>
            </a:pPr>
            <a:r>
              <a:rPr sz="4800" dirty="0"/>
              <a:t>ETH Zürich</a:t>
            </a:r>
          </a:p>
        </p:txBody>
      </p:sp>
      <p:sp>
        <p:nvSpPr>
          <p:cNvPr id="165" name="P. Brighten Godfrey…"/>
          <p:cNvSpPr txBox="1"/>
          <p:nvPr/>
        </p:nvSpPr>
        <p:spPr>
          <a:xfrm>
            <a:off x="8506436" y="11504207"/>
            <a:ext cx="5062282" cy="162159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5800">
                <a:latin typeface="Gill Sans"/>
                <a:ea typeface="Gill Sans"/>
                <a:cs typeface="Gill Sans"/>
                <a:sym typeface="Gill Sans"/>
              </a:defRPr>
            </a:pPr>
            <a:r>
              <a:rPr sz="4800" dirty="0"/>
              <a:t>P. Brighten Godfrey</a:t>
            </a:r>
          </a:p>
          <a:p>
            <a:pPr algn="l">
              <a:defRPr sz="5800">
                <a:latin typeface="Gill Sans"/>
                <a:ea typeface="Gill Sans"/>
                <a:cs typeface="Gill Sans"/>
                <a:sym typeface="Gill Sans"/>
              </a:defRPr>
            </a:pPr>
            <a:r>
              <a:rPr sz="4800" dirty="0"/>
              <a:t>UIUC</a:t>
            </a:r>
          </a:p>
        </p:txBody>
      </p:sp>
      <p:sp>
        <p:nvSpPr>
          <p:cNvPr id="3" name="文本框 2">
            <a:extLst>
              <a:ext uri="{FF2B5EF4-FFF2-40B4-BE49-F238E27FC236}">
                <a16:creationId xmlns:a16="http://schemas.microsoft.com/office/drawing/2014/main" id="{1C65BB0D-9C30-4DE0-A13C-F8B1509A5E8E}"/>
              </a:ext>
            </a:extLst>
          </p:cNvPr>
          <p:cNvSpPr txBox="1"/>
          <p:nvPr/>
        </p:nvSpPr>
        <p:spPr>
          <a:xfrm>
            <a:off x="0" y="10175000"/>
            <a:ext cx="12658165" cy="1036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5800">
                <a:latin typeface="Gill Sans"/>
              </a:rPr>
              <a:t>Most </a:t>
            </a:r>
            <a:r>
              <a:rPr lang="en-US" altLang="zh-CN" sz="5800" dirty="0">
                <a:latin typeface="Gill Sans"/>
              </a:rPr>
              <a:t>materials from UIUC MOOC</a:t>
            </a:r>
            <a:endParaRPr lang="zh-CN" altLang="en-US" sz="5800" dirty="0">
              <a:latin typeface="Gill Sans"/>
            </a:endParaRPr>
          </a:p>
        </p:txBody>
      </p:sp>
      <p:sp>
        <p:nvSpPr>
          <p:cNvPr id="7" name="文本框 6">
            <a:extLst>
              <a:ext uri="{FF2B5EF4-FFF2-40B4-BE49-F238E27FC236}">
                <a16:creationId xmlns:a16="http://schemas.microsoft.com/office/drawing/2014/main" id="{DF6D9A39-7CBF-4451-BB67-11BF7A36D06B}"/>
              </a:ext>
            </a:extLst>
          </p:cNvPr>
          <p:cNvSpPr txBox="1"/>
          <p:nvPr/>
        </p:nvSpPr>
        <p:spPr>
          <a:xfrm>
            <a:off x="631377" y="11796597"/>
            <a:ext cx="4240306" cy="1036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5800" dirty="0">
                <a:latin typeface="Gill Sans"/>
              </a:rPr>
              <a:t>Credits to</a:t>
            </a:r>
            <a:endParaRPr lang="zh-CN" altLang="en-US" sz="5800" dirty="0">
              <a:latin typeface="Gill Sans"/>
            </a:endParaRPr>
          </a:p>
        </p:txBody>
      </p:sp>
      <p:sp>
        <p:nvSpPr>
          <p:cNvPr id="8" name="P. Brighten Godfrey…">
            <a:extLst>
              <a:ext uri="{FF2B5EF4-FFF2-40B4-BE49-F238E27FC236}">
                <a16:creationId xmlns:a16="http://schemas.microsoft.com/office/drawing/2014/main" id="{00B6D2E2-77F4-478B-969E-6C3C6BA513A6}"/>
              </a:ext>
            </a:extLst>
          </p:cNvPr>
          <p:cNvSpPr txBox="1"/>
          <p:nvPr/>
        </p:nvSpPr>
        <p:spPr>
          <a:xfrm>
            <a:off x="13959029" y="11504206"/>
            <a:ext cx="3739805" cy="162159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5800">
                <a:latin typeface="Gill Sans"/>
                <a:ea typeface="Gill Sans"/>
                <a:cs typeface="Gill Sans"/>
                <a:sym typeface="Gill Sans"/>
              </a:defRPr>
            </a:pPr>
            <a:r>
              <a:rPr lang="en-US" sz="4800" dirty="0" err="1"/>
              <a:t>Indranil</a:t>
            </a:r>
            <a:r>
              <a:rPr lang="en-US" sz="4800" dirty="0"/>
              <a:t> Gupta</a:t>
            </a:r>
            <a:endParaRPr sz="4800" dirty="0"/>
          </a:p>
          <a:p>
            <a:pPr algn="l">
              <a:defRPr sz="5800">
                <a:latin typeface="Gill Sans"/>
                <a:ea typeface="Gill Sans"/>
                <a:cs typeface="Gill Sans"/>
                <a:sym typeface="Gill Sans"/>
              </a:defRPr>
            </a:pPr>
            <a:r>
              <a:rPr sz="4800" dirty="0"/>
              <a:t>UIUC</a:t>
            </a:r>
          </a:p>
        </p:txBody>
      </p:sp>
      <p:sp>
        <p:nvSpPr>
          <p:cNvPr id="2" name="矩形 1">
            <a:extLst>
              <a:ext uri="{FF2B5EF4-FFF2-40B4-BE49-F238E27FC236}">
                <a16:creationId xmlns:a16="http://schemas.microsoft.com/office/drawing/2014/main" id="{088E78A8-C869-4C0F-BA23-DA7D8E9F4551}"/>
              </a:ext>
            </a:extLst>
          </p:cNvPr>
          <p:cNvSpPr/>
          <p:nvPr/>
        </p:nvSpPr>
        <p:spPr>
          <a:xfrm>
            <a:off x="964481" y="590195"/>
            <a:ext cx="6681637" cy="861774"/>
          </a:xfrm>
          <a:prstGeom prst="rect">
            <a:avLst/>
          </a:prstGeom>
        </p:spPr>
        <p:txBody>
          <a:bodyPr wrap="none">
            <a:spAutoFit/>
          </a:bodyPr>
          <a:lstStyle/>
          <a:p>
            <a:r>
              <a:rPr lang="en-US" altLang="zh-CN" b="1" dirty="0">
                <a:latin typeface="Abadi" panose="020B0604020104020204" pitchFamily="34" charset="0"/>
              </a:rPr>
              <a:t>Part I: Cloud networking</a:t>
            </a:r>
            <a:endParaRPr lang="zh-CN" altLang="en-US" b="1" dirty="0">
              <a:latin typeface="Abadi" panose="020B0604020104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8FEF4-F524-4525-9AF1-5341377F5E6E}"/>
              </a:ext>
            </a:extLst>
          </p:cNvPr>
          <p:cNvSpPr>
            <a:spLocks noGrp="1"/>
          </p:cNvSpPr>
          <p:nvPr>
            <p:ph type="title"/>
          </p:nvPr>
        </p:nvSpPr>
        <p:spPr/>
        <p:txBody>
          <a:bodyPr/>
          <a:lstStyle/>
          <a:p>
            <a:r>
              <a:rPr lang="en-US" altLang="zh-CN" dirty="0"/>
              <a:t>Let’s explore in Google’s data center</a:t>
            </a:r>
            <a:endParaRPr lang="zh-CN" altLang="en-US" dirty="0"/>
          </a:p>
        </p:txBody>
      </p:sp>
      <p:pic>
        <p:nvPicPr>
          <p:cNvPr id="3" name="探索Google数据中心 Google data center 字幕 中文_超清">
            <a:hlinkClick r:id="" action="ppaction://media"/>
            <a:extLst>
              <a:ext uri="{FF2B5EF4-FFF2-40B4-BE49-F238E27FC236}">
                <a16:creationId xmlns:a16="http://schemas.microsoft.com/office/drawing/2014/main" id="{76815037-0CF3-4949-BF9F-1D835104AE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6103" y="1911062"/>
            <a:ext cx="20971794" cy="11804938"/>
          </a:xfrm>
          <a:prstGeom prst="rect">
            <a:avLst/>
          </a:prstGeom>
        </p:spPr>
      </p:pic>
    </p:spTree>
    <p:extLst>
      <p:ext uri="{BB962C8B-B14F-4D97-AF65-F5344CB8AC3E}">
        <p14:creationId xmlns:p14="http://schemas.microsoft.com/office/powerpoint/2010/main" val="29010439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881F10A-24F8-423B-A664-34234B9F77C8}"/>
              </a:ext>
            </a:extLst>
          </p:cNvPr>
          <p:cNvSpPr>
            <a:spLocks noGrp="1"/>
          </p:cNvSpPr>
          <p:nvPr>
            <p:ph type="title"/>
          </p:nvPr>
        </p:nvSpPr>
        <p:spPr/>
        <p:txBody>
          <a:bodyPr/>
          <a:lstStyle/>
          <a:p>
            <a:r>
              <a:rPr lang="en-US" altLang="zh-CN" dirty="0"/>
              <a:t>Data center network topology</a:t>
            </a:r>
            <a:endParaRPr lang="zh-CN" altLang="en-US" dirty="0"/>
          </a:p>
        </p:txBody>
      </p:sp>
      <p:sp>
        <p:nvSpPr>
          <p:cNvPr id="4" name="文本占位符 3">
            <a:extLst>
              <a:ext uri="{FF2B5EF4-FFF2-40B4-BE49-F238E27FC236}">
                <a16:creationId xmlns:a16="http://schemas.microsoft.com/office/drawing/2014/main" id="{B729E856-C8FA-4429-AB70-4B661BFBCD4E}"/>
              </a:ext>
            </a:extLst>
          </p:cNvPr>
          <p:cNvSpPr>
            <a:spLocks noGrp="1"/>
          </p:cNvSpPr>
          <p:nvPr>
            <p:ph type="body" sz="quarter" idx="1"/>
          </p:nvPr>
        </p:nvSpPr>
        <p:spPr/>
        <p:txBody>
          <a:bodyPr/>
          <a:lstStyle/>
          <a:p>
            <a:r>
              <a:rPr lang="en-US" altLang="zh-CN" dirty="0"/>
              <a:t>Something more serious now </a:t>
            </a:r>
            <a:r>
              <a:rPr lang="en-US" altLang="zh-CN" dirty="0">
                <a:sym typeface="Wingdings" panose="05000000000000000000" pitchFamily="2" charset="2"/>
              </a:rPr>
              <a:t></a:t>
            </a:r>
            <a:endParaRPr lang="zh-CN" altLang="en-US" dirty="0"/>
          </a:p>
        </p:txBody>
      </p:sp>
    </p:spTree>
    <p:extLst>
      <p:ext uri="{BB962C8B-B14F-4D97-AF65-F5344CB8AC3E}">
        <p14:creationId xmlns:p14="http://schemas.microsoft.com/office/powerpoint/2010/main" val="3706646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成组"/>
          <p:cNvGrpSpPr/>
          <p:nvPr/>
        </p:nvGrpSpPr>
        <p:grpSpPr>
          <a:xfrm>
            <a:off x="8577770" y="5556020"/>
            <a:ext cx="588173" cy="1153745"/>
            <a:chOff x="0" y="0"/>
            <a:chExt cx="588172" cy="1153743"/>
          </a:xfrm>
        </p:grpSpPr>
        <p:sp>
          <p:nvSpPr>
            <p:cNvPr id="182"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183"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184"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aphicFrame>
        <p:nvGraphicFramePr>
          <p:cNvPr id="186" name="表格"/>
          <p:cNvGraphicFramePr/>
          <p:nvPr/>
        </p:nvGraphicFramePr>
        <p:xfrm>
          <a:off x="8887379" y="6005018"/>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sp>
        <p:nvSpPr>
          <p:cNvPr id="187" name="A server rack"/>
          <p:cNvSpPr txBox="1">
            <a:spLocks noGrp="1"/>
          </p:cNvSpPr>
          <p:nvPr>
            <p:ph type="title"/>
          </p:nvPr>
        </p:nvSpPr>
        <p:spPr>
          <a:prstGeom prst="rect">
            <a:avLst/>
          </a:prstGeom>
        </p:spPr>
        <p:txBody>
          <a:bodyPr/>
          <a:lstStyle/>
          <a:p>
            <a:r>
              <a:rPr dirty="0"/>
              <a:t>A server rack</a:t>
            </a:r>
          </a:p>
        </p:txBody>
      </p:sp>
      <p:sp>
        <p:nvSpPr>
          <p:cNvPr id="188" name="A rack of servers"/>
          <p:cNvSpPr txBox="1"/>
          <p:nvPr/>
        </p:nvSpPr>
        <p:spPr>
          <a:xfrm>
            <a:off x="11712123" y="6790036"/>
            <a:ext cx="4606468" cy="8794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spcBef>
                <a:spcPts val="3200"/>
              </a:spcBef>
              <a:defRPr>
                <a:latin typeface="Gill Sans"/>
                <a:ea typeface="Gill Sans"/>
                <a:cs typeface="Gill Sans"/>
                <a:sym typeface="Gill Sans"/>
              </a:defRPr>
            </a:lvl1pPr>
          </a:lstStyle>
          <a:p>
            <a:r>
              <a:t>A rack of servers</a:t>
            </a:r>
          </a:p>
        </p:txBody>
      </p:sp>
      <p:graphicFrame>
        <p:nvGraphicFramePr>
          <p:cNvPr id="189" name="表格"/>
          <p:cNvGraphicFramePr/>
          <p:nvPr/>
        </p:nvGraphicFramePr>
        <p:xfrm>
          <a:off x="8887379" y="5437681"/>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sp>
        <p:nvSpPr>
          <p:cNvPr id="190" name="A top-of-rack switch"/>
          <p:cNvSpPr txBox="1"/>
          <p:nvPr/>
        </p:nvSpPr>
        <p:spPr>
          <a:xfrm>
            <a:off x="11685172" y="5233886"/>
            <a:ext cx="5476801" cy="8794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spcBef>
                <a:spcPts val="3200"/>
              </a:spcBef>
              <a:defRPr>
                <a:latin typeface="Gill Sans"/>
                <a:ea typeface="Gill Sans"/>
                <a:cs typeface="Gill Sans"/>
                <a:sym typeface="Gill Sans"/>
              </a:defRPr>
            </a:lvl1pPr>
          </a:lstStyle>
          <a:p>
            <a:r>
              <a:t>A top-of-rack switch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3" animBg="1" advAuto="0"/>
      <p:bldP spid="189" grpId="2" animBg="1" advAuto="0"/>
      <p:bldP spid="190"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 name="表格"/>
          <p:cNvGraphicFramePr/>
          <p:nvPr>
            <p:extLst>
              <p:ext uri="{D42A27DB-BD31-4B8C-83A1-F6EECF244321}">
                <p14:modId xmlns:p14="http://schemas.microsoft.com/office/powerpoint/2010/main" val="2418659364"/>
              </p:ext>
            </p:extLst>
          </p:nvPr>
        </p:nvGraphicFramePr>
        <p:xfrm>
          <a:off x="8617832" y="3642399"/>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195" name="表格"/>
          <p:cNvGraphicFramePr/>
          <p:nvPr>
            <p:extLst>
              <p:ext uri="{D42A27DB-BD31-4B8C-83A1-F6EECF244321}">
                <p14:modId xmlns:p14="http://schemas.microsoft.com/office/powerpoint/2010/main" val="1621355395"/>
              </p:ext>
            </p:extLst>
          </p:nvPr>
        </p:nvGraphicFramePr>
        <p:xfrm>
          <a:off x="7976596" y="4338602"/>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196" name="表格"/>
          <p:cNvGraphicFramePr/>
          <p:nvPr>
            <p:extLst>
              <p:ext uri="{D42A27DB-BD31-4B8C-83A1-F6EECF244321}">
                <p14:modId xmlns:p14="http://schemas.microsoft.com/office/powerpoint/2010/main" val="3839753227"/>
              </p:ext>
            </p:extLst>
          </p:nvPr>
        </p:nvGraphicFramePr>
        <p:xfrm>
          <a:off x="7323452" y="5065465"/>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pSp>
        <p:nvGrpSpPr>
          <p:cNvPr id="200" name="成组"/>
          <p:cNvGrpSpPr/>
          <p:nvPr/>
        </p:nvGrpSpPr>
        <p:grpSpPr>
          <a:xfrm>
            <a:off x="15983973" y="3009229"/>
            <a:ext cx="588173" cy="1153744"/>
            <a:chOff x="0" y="0"/>
            <a:chExt cx="588172" cy="1153743"/>
          </a:xfrm>
        </p:grpSpPr>
        <p:sp>
          <p:nvSpPr>
            <p:cNvPr id="197"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198"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199"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04" name="成组"/>
          <p:cNvGrpSpPr/>
          <p:nvPr/>
        </p:nvGrpSpPr>
        <p:grpSpPr>
          <a:xfrm>
            <a:off x="15342737" y="3652903"/>
            <a:ext cx="588173" cy="1153745"/>
            <a:chOff x="0" y="0"/>
            <a:chExt cx="588172" cy="1153743"/>
          </a:xfrm>
        </p:grpSpPr>
        <p:sp>
          <p:nvSpPr>
            <p:cNvPr id="201"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02"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03"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08" name="成组"/>
          <p:cNvGrpSpPr/>
          <p:nvPr/>
        </p:nvGrpSpPr>
        <p:grpSpPr>
          <a:xfrm>
            <a:off x="14704477" y="4438259"/>
            <a:ext cx="588173" cy="1153745"/>
            <a:chOff x="0" y="0"/>
            <a:chExt cx="588172" cy="1153743"/>
          </a:xfrm>
        </p:grpSpPr>
        <p:sp>
          <p:nvSpPr>
            <p:cNvPr id="205"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06"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07"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12" name="成组"/>
          <p:cNvGrpSpPr/>
          <p:nvPr/>
        </p:nvGrpSpPr>
        <p:grpSpPr>
          <a:xfrm>
            <a:off x="14110865" y="5106015"/>
            <a:ext cx="588173" cy="1153745"/>
            <a:chOff x="0" y="0"/>
            <a:chExt cx="588172" cy="1153743"/>
          </a:xfrm>
        </p:grpSpPr>
        <p:sp>
          <p:nvSpPr>
            <p:cNvPr id="209"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0"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1"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16" name="成组"/>
          <p:cNvGrpSpPr/>
          <p:nvPr/>
        </p:nvGrpSpPr>
        <p:grpSpPr>
          <a:xfrm>
            <a:off x="12178393" y="3062807"/>
            <a:ext cx="588173" cy="1153744"/>
            <a:chOff x="0" y="0"/>
            <a:chExt cx="588172" cy="1153743"/>
          </a:xfrm>
        </p:grpSpPr>
        <p:sp>
          <p:nvSpPr>
            <p:cNvPr id="213"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4"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5"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20" name="成组"/>
          <p:cNvGrpSpPr/>
          <p:nvPr/>
        </p:nvGrpSpPr>
        <p:grpSpPr>
          <a:xfrm>
            <a:off x="11537156" y="3681082"/>
            <a:ext cx="588173" cy="1153744"/>
            <a:chOff x="0" y="0"/>
            <a:chExt cx="588172" cy="1153743"/>
          </a:xfrm>
        </p:grpSpPr>
        <p:sp>
          <p:nvSpPr>
            <p:cNvPr id="217"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8"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19"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24" name="成组"/>
          <p:cNvGrpSpPr/>
          <p:nvPr/>
        </p:nvGrpSpPr>
        <p:grpSpPr>
          <a:xfrm>
            <a:off x="10898896" y="4491837"/>
            <a:ext cx="588173" cy="1153745"/>
            <a:chOff x="0" y="0"/>
            <a:chExt cx="588172" cy="1153743"/>
          </a:xfrm>
        </p:grpSpPr>
        <p:sp>
          <p:nvSpPr>
            <p:cNvPr id="221"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22"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23"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28" name="成组"/>
          <p:cNvGrpSpPr/>
          <p:nvPr/>
        </p:nvGrpSpPr>
        <p:grpSpPr>
          <a:xfrm>
            <a:off x="10269566" y="5159593"/>
            <a:ext cx="588173" cy="1153745"/>
            <a:chOff x="0" y="0"/>
            <a:chExt cx="588172" cy="1153743"/>
          </a:xfrm>
        </p:grpSpPr>
        <p:sp>
          <p:nvSpPr>
            <p:cNvPr id="225"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26"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27"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32" name="成组"/>
          <p:cNvGrpSpPr/>
          <p:nvPr/>
        </p:nvGrpSpPr>
        <p:grpSpPr>
          <a:xfrm>
            <a:off x="8363882" y="3147273"/>
            <a:ext cx="588173" cy="1153745"/>
            <a:chOff x="0" y="0"/>
            <a:chExt cx="588172" cy="1153743"/>
          </a:xfrm>
        </p:grpSpPr>
        <p:sp>
          <p:nvSpPr>
            <p:cNvPr id="229"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0"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1"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36" name="成组"/>
          <p:cNvGrpSpPr/>
          <p:nvPr/>
        </p:nvGrpSpPr>
        <p:grpSpPr>
          <a:xfrm>
            <a:off x="7722646" y="3765548"/>
            <a:ext cx="588173" cy="1153744"/>
            <a:chOff x="0" y="0"/>
            <a:chExt cx="588172" cy="1153743"/>
          </a:xfrm>
        </p:grpSpPr>
        <p:sp>
          <p:nvSpPr>
            <p:cNvPr id="233"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4"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5"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pSp>
        <p:nvGrpSpPr>
          <p:cNvPr id="240" name="成组"/>
          <p:cNvGrpSpPr/>
          <p:nvPr/>
        </p:nvGrpSpPr>
        <p:grpSpPr>
          <a:xfrm>
            <a:off x="7084386" y="4576303"/>
            <a:ext cx="588173" cy="1153744"/>
            <a:chOff x="0" y="0"/>
            <a:chExt cx="588172" cy="1153743"/>
          </a:xfrm>
        </p:grpSpPr>
        <p:sp>
          <p:nvSpPr>
            <p:cNvPr id="237"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8"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39"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aphicFrame>
        <p:nvGraphicFramePr>
          <p:cNvPr id="241" name="表格"/>
          <p:cNvGraphicFramePr/>
          <p:nvPr>
            <p:extLst>
              <p:ext uri="{D42A27DB-BD31-4B8C-83A1-F6EECF244321}">
                <p14:modId xmlns:p14="http://schemas.microsoft.com/office/powerpoint/2010/main" val="3908260836"/>
              </p:ext>
            </p:extLst>
          </p:nvPr>
        </p:nvGraphicFramePr>
        <p:xfrm>
          <a:off x="12462275" y="3524434"/>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2" name="表格"/>
          <p:cNvGraphicFramePr/>
          <p:nvPr>
            <p:extLst>
              <p:ext uri="{D42A27DB-BD31-4B8C-83A1-F6EECF244321}">
                <p14:modId xmlns:p14="http://schemas.microsoft.com/office/powerpoint/2010/main" val="4191759362"/>
              </p:ext>
            </p:extLst>
          </p:nvPr>
        </p:nvGraphicFramePr>
        <p:xfrm>
          <a:off x="11821038" y="4220637"/>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3" name="表格"/>
          <p:cNvGraphicFramePr/>
          <p:nvPr>
            <p:extLst>
              <p:ext uri="{D42A27DB-BD31-4B8C-83A1-F6EECF244321}">
                <p14:modId xmlns:p14="http://schemas.microsoft.com/office/powerpoint/2010/main" val="165904487"/>
              </p:ext>
            </p:extLst>
          </p:nvPr>
        </p:nvGraphicFramePr>
        <p:xfrm>
          <a:off x="11167895" y="4947500"/>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4" name="表格"/>
          <p:cNvGraphicFramePr/>
          <p:nvPr>
            <p:extLst>
              <p:ext uri="{D42A27DB-BD31-4B8C-83A1-F6EECF244321}">
                <p14:modId xmlns:p14="http://schemas.microsoft.com/office/powerpoint/2010/main" val="4261967350"/>
              </p:ext>
            </p:extLst>
          </p:nvPr>
        </p:nvGraphicFramePr>
        <p:xfrm>
          <a:off x="10526659" y="5643703"/>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5" name="表格"/>
          <p:cNvGraphicFramePr/>
          <p:nvPr>
            <p:extLst>
              <p:ext uri="{D42A27DB-BD31-4B8C-83A1-F6EECF244321}">
                <p14:modId xmlns:p14="http://schemas.microsoft.com/office/powerpoint/2010/main" val="2159934419"/>
              </p:ext>
            </p:extLst>
          </p:nvPr>
        </p:nvGraphicFramePr>
        <p:xfrm>
          <a:off x="16268022" y="3524434"/>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6" name="表格"/>
          <p:cNvGraphicFramePr/>
          <p:nvPr>
            <p:extLst>
              <p:ext uri="{D42A27DB-BD31-4B8C-83A1-F6EECF244321}">
                <p14:modId xmlns:p14="http://schemas.microsoft.com/office/powerpoint/2010/main" val="2470936944"/>
              </p:ext>
            </p:extLst>
          </p:nvPr>
        </p:nvGraphicFramePr>
        <p:xfrm>
          <a:off x="15626785" y="4220637"/>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7" name="表格"/>
          <p:cNvGraphicFramePr/>
          <p:nvPr>
            <p:extLst>
              <p:ext uri="{D42A27DB-BD31-4B8C-83A1-F6EECF244321}">
                <p14:modId xmlns:p14="http://schemas.microsoft.com/office/powerpoint/2010/main" val="4122452320"/>
              </p:ext>
            </p:extLst>
          </p:nvPr>
        </p:nvGraphicFramePr>
        <p:xfrm>
          <a:off x="14973644" y="4947500"/>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48" name="表格"/>
          <p:cNvGraphicFramePr/>
          <p:nvPr>
            <p:extLst>
              <p:ext uri="{D42A27DB-BD31-4B8C-83A1-F6EECF244321}">
                <p14:modId xmlns:p14="http://schemas.microsoft.com/office/powerpoint/2010/main" val="2908263970"/>
              </p:ext>
            </p:extLst>
          </p:nvPr>
        </p:nvGraphicFramePr>
        <p:xfrm>
          <a:off x="8617832" y="3082806"/>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49" name="表格"/>
          <p:cNvGraphicFramePr/>
          <p:nvPr>
            <p:extLst>
              <p:ext uri="{D42A27DB-BD31-4B8C-83A1-F6EECF244321}">
                <p14:modId xmlns:p14="http://schemas.microsoft.com/office/powerpoint/2010/main" val="3445926425"/>
              </p:ext>
            </p:extLst>
          </p:nvPr>
        </p:nvGraphicFramePr>
        <p:xfrm>
          <a:off x="7976596" y="3779009"/>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0" name="表格"/>
          <p:cNvGraphicFramePr/>
          <p:nvPr>
            <p:extLst>
              <p:ext uri="{D42A27DB-BD31-4B8C-83A1-F6EECF244321}">
                <p14:modId xmlns:p14="http://schemas.microsoft.com/office/powerpoint/2010/main" val="1857548192"/>
              </p:ext>
            </p:extLst>
          </p:nvPr>
        </p:nvGraphicFramePr>
        <p:xfrm>
          <a:off x="7323452" y="4505872"/>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1" name="表格"/>
          <p:cNvGraphicFramePr/>
          <p:nvPr>
            <p:extLst>
              <p:ext uri="{D42A27DB-BD31-4B8C-83A1-F6EECF244321}">
                <p14:modId xmlns:p14="http://schemas.microsoft.com/office/powerpoint/2010/main" val="3623465188"/>
              </p:ext>
            </p:extLst>
          </p:nvPr>
        </p:nvGraphicFramePr>
        <p:xfrm>
          <a:off x="12462275" y="2964842"/>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2" name="表格"/>
          <p:cNvGraphicFramePr/>
          <p:nvPr>
            <p:extLst>
              <p:ext uri="{D42A27DB-BD31-4B8C-83A1-F6EECF244321}">
                <p14:modId xmlns:p14="http://schemas.microsoft.com/office/powerpoint/2010/main" val="3644007742"/>
              </p:ext>
            </p:extLst>
          </p:nvPr>
        </p:nvGraphicFramePr>
        <p:xfrm>
          <a:off x="11821038" y="3661045"/>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3" name="表格"/>
          <p:cNvGraphicFramePr/>
          <p:nvPr>
            <p:extLst>
              <p:ext uri="{D42A27DB-BD31-4B8C-83A1-F6EECF244321}">
                <p14:modId xmlns:p14="http://schemas.microsoft.com/office/powerpoint/2010/main" val="1665372922"/>
              </p:ext>
            </p:extLst>
          </p:nvPr>
        </p:nvGraphicFramePr>
        <p:xfrm>
          <a:off x="11167895" y="4387907"/>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4" name="表格"/>
          <p:cNvGraphicFramePr/>
          <p:nvPr>
            <p:extLst>
              <p:ext uri="{D42A27DB-BD31-4B8C-83A1-F6EECF244321}">
                <p14:modId xmlns:p14="http://schemas.microsoft.com/office/powerpoint/2010/main" val="3855986892"/>
              </p:ext>
            </p:extLst>
          </p:nvPr>
        </p:nvGraphicFramePr>
        <p:xfrm>
          <a:off x="10526659" y="5084111"/>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5" name="表格"/>
          <p:cNvGraphicFramePr/>
          <p:nvPr>
            <p:extLst>
              <p:ext uri="{D42A27DB-BD31-4B8C-83A1-F6EECF244321}">
                <p14:modId xmlns:p14="http://schemas.microsoft.com/office/powerpoint/2010/main" val="462557020"/>
              </p:ext>
            </p:extLst>
          </p:nvPr>
        </p:nvGraphicFramePr>
        <p:xfrm>
          <a:off x="16268022" y="2964842"/>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6" name="表格"/>
          <p:cNvGraphicFramePr/>
          <p:nvPr>
            <p:extLst>
              <p:ext uri="{D42A27DB-BD31-4B8C-83A1-F6EECF244321}">
                <p14:modId xmlns:p14="http://schemas.microsoft.com/office/powerpoint/2010/main" val="3468102817"/>
              </p:ext>
            </p:extLst>
          </p:nvPr>
        </p:nvGraphicFramePr>
        <p:xfrm>
          <a:off x="15626785" y="3661045"/>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7" name="表格"/>
          <p:cNvGraphicFramePr/>
          <p:nvPr>
            <p:extLst>
              <p:ext uri="{D42A27DB-BD31-4B8C-83A1-F6EECF244321}">
                <p14:modId xmlns:p14="http://schemas.microsoft.com/office/powerpoint/2010/main" val="1331969982"/>
              </p:ext>
            </p:extLst>
          </p:nvPr>
        </p:nvGraphicFramePr>
        <p:xfrm>
          <a:off x="14973644" y="4387907"/>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8" name="表格"/>
          <p:cNvGraphicFramePr/>
          <p:nvPr>
            <p:extLst>
              <p:ext uri="{D42A27DB-BD31-4B8C-83A1-F6EECF244321}">
                <p14:modId xmlns:p14="http://schemas.microsoft.com/office/powerpoint/2010/main" val="1026437229"/>
              </p:ext>
            </p:extLst>
          </p:nvPr>
        </p:nvGraphicFramePr>
        <p:xfrm>
          <a:off x="14332405" y="5084111"/>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graphicFrame>
        <p:nvGraphicFramePr>
          <p:cNvPr id="259" name="表格"/>
          <p:cNvGraphicFramePr/>
          <p:nvPr>
            <p:extLst>
              <p:ext uri="{D42A27DB-BD31-4B8C-83A1-F6EECF244321}">
                <p14:modId xmlns:p14="http://schemas.microsoft.com/office/powerpoint/2010/main" val="4213270297"/>
              </p:ext>
            </p:extLst>
          </p:nvPr>
        </p:nvGraphicFramePr>
        <p:xfrm>
          <a:off x="14332405" y="5643703"/>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sp>
        <p:nvSpPr>
          <p:cNvPr id="260" name="Lots of racks"/>
          <p:cNvSpPr txBox="1">
            <a:spLocks noGrp="1"/>
          </p:cNvSpPr>
          <p:nvPr>
            <p:ph type="title"/>
          </p:nvPr>
        </p:nvSpPr>
        <p:spPr>
          <a:prstGeom prst="rect">
            <a:avLst/>
          </a:prstGeom>
        </p:spPr>
        <p:txBody>
          <a:bodyPr/>
          <a:lstStyle/>
          <a:p>
            <a:r>
              <a:t>Lots of racks</a:t>
            </a:r>
          </a:p>
        </p:txBody>
      </p:sp>
      <p:grpSp>
        <p:nvGrpSpPr>
          <p:cNvPr id="264" name="成组"/>
          <p:cNvGrpSpPr/>
          <p:nvPr/>
        </p:nvGrpSpPr>
        <p:grpSpPr>
          <a:xfrm>
            <a:off x="6425928" y="5298570"/>
            <a:ext cx="588173" cy="1153745"/>
            <a:chOff x="0" y="0"/>
            <a:chExt cx="588172" cy="1153743"/>
          </a:xfrm>
        </p:grpSpPr>
        <p:sp>
          <p:nvSpPr>
            <p:cNvPr id="261" name="线条"/>
            <p:cNvSpPr/>
            <p:nvPr/>
          </p:nvSpPr>
          <p:spPr>
            <a:xfrm>
              <a:off x="-1" y="14964"/>
              <a:ext cx="389244" cy="1138780"/>
            </a:xfrm>
            <a:custGeom>
              <a:avLst/>
              <a:gdLst/>
              <a:ahLst/>
              <a:cxnLst>
                <a:cxn ang="0">
                  <a:pos x="wd2" y="hd2"/>
                </a:cxn>
                <a:cxn ang="5400000">
                  <a:pos x="wd2" y="hd2"/>
                </a:cxn>
                <a:cxn ang="10800000">
                  <a:pos x="wd2" y="hd2"/>
                </a:cxn>
                <a:cxn ang="16200000">
                  <a:pos x="wd2" y="hd2"/>
                </a:cxn>
              </a:cxnLst>
              <a:rect l="0" t="0" r="r" b="b"/>
              <a:pathLst>
                <a:path w="21531" h="21600" extrusionOk="0">
                  <a:moveTo>
                    <a:pt x="15806" y="21600"/>
                  </a:moveTo>
                  <a:cubicBezTo>
                    <a:pt x="15806" y="21600"/>
                    <a:pt x="96" y="16581"/>
                    <a:pt x="0" y="10308"/>
                  </a:cubicBezTo>
                  <a:cubicBezTo>
                    <a:pt x="-69" y="5822"/>
                    <a:pt x="21531" y="0"/>
                    <a:pt x="21531"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62" name="线条"/>
            <p:cNvSpPr/>
            <p:nvPr/>
          </p:nvSpPr>
          <p:spPr>
            <a:xfrm>
              <a:off x="142874" y="163978"/>
              <a:ext cx="445299" cy="870704"/>
            </a:xfrm>
            <a:custGeom>
              <a:avLst/>
              <a:gdLst/>
              <a:ahLst/>
              <a:cxnLst>
                <a:cxn ang="0">
                  <a:pos x="wd2" y="hd2"/>
                </a:cxn>
                <a:cxn ang="5400000">
                  <a:pos x="wd2" y="hd2"/>
                </a:cxn>
                <a:cxn ang="10800000">
                  <a:pos x="wd2" y="hd2"/>
                </a:cxn>
                <a:cxn ang="16200000">
                  <a:pos x="wd2" y="hd2"/>
                </a:cxn>
              </a:cxnLst>
              <a:rect l="0" t="0" r="r" b="b"/>
              <a:pathLst>
                <a:path w="21540" h="21600" extrusionOk="0">
                  <a:moveTo>
                    <a:pt x="12306" y="21600"/>
                  </a:moveTo>
                  <a:cubicBezTo>
                    <a:pt x="12306" y="21600"/>
                    <a:pt x="84" y="17989"/>
                    <a:pt x="0" y="9785"/>
                  </a:cubicBezTo>
                  <a:cubicBezTo>
                    <a:pt x="-60" y="3918"/>
                    <a:pt x="21540" y="0"/>
                    <a:pt x="21540"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sp>
          <p:nvSpPr>
            <p:cNvPr id="263" name="线条"/>
            <p:cNvSpPr/>
            <p:nvPr/>
          </p:nvSpPr>
          <p:spPr>
            <a:xfrm>
              <a:off x="67061" y="0"/>
              <a:ext cx="519001" cy="1040635"/>
            </a:xfrm>
            <a:custGeom>
              <a:avLst/>
              <a:gdLst/>
              <a:ahLst/>
              <a:cxnLst>
                <a:cxn ang="0">
                  <a:pos x="wd2" y="hd2"/>
                </a:cxn>
                <a:cxn ang="5400000">
                  <a:pos x="wd2" y="hd2"/>
                </a:cxn>
                <a:cxn ang="10800000">
                  <a:pos x="wd2" y="hd2"/>
                </a:cxn>
                <a:cxn ang="16200000">
                  <a:pos x="wd2" y="hd2"/>
                </a:cxn>
              </a:cxnLst>
              <a:rect l="0" t="0" r="r" b="b"/>
              <a:pathLst>
                <a:path w="21548" h="21600" extrusionOk="0">
                  <a:moveTo>
                    <a:pt x="10562" y="21600"/>
                  </a:moveTo>
                  <a:cubicBezTo>
                    <a:pt x="10562" y="21600"/>
                    <a:pt x="72" y="18579"/>
                    <a:pt x="0" y="11715"/>
                  </a:cubicBezTo>
                  <a:cubicBezTo>
                    <a:pt x="-52" y="6805"/>
                    <a:pt x="21548" y="0"/>
                    <a:pt x="21548" y="0"/>
                  </a:cubicBezTo>
                </a:path>
              </a:pathLst>
            </a:custGeom>
            <a:noFill/>
            <a:ln w="25400" cap="flat">
              <a:solidFill>
                <a:srgbClr val="000000"/>
              </a:solidFill>
              <a:prstDash val="solid"/>
              <a:miter lim="400000"/>
            </a:ln>
            <a:effectLst/>
          </p:spPr>
          <p:txBody>
            <a:bodyPr wrap="square" lIns="71437" tIns="71437" rIns="71437" bIns="71437" numCol="1" anchor="ctr">
              <a:noAutofit/>
            </a:bodyPr>
            <a:lstStyle/>
            <a:p>
              <a:pPr>
                <a:defRPr sz="5800">
                  <a:latin typeface="Gill Sans"/>
                  <a:ea typeface="Gill Sans"/>
                  <a:cs typeface="Gill Sans"/>
                  <a:sym typeface="Gill Sans"/>
                </a:defRPr>
              </a:pPr>
              <a:endParaRPr/>
            </a:p>
          </p:txBody>
        </p:sp>
      </p:grpSp>
      <p:graphicFrame>
        <p:nvGraphicFramePr>
          <p:cNvPr id="265" name="表格"/>
          <p:cNvGraphicFramePr/>
          <p:nvPr>
            <p:extLst>
              <p:ext uri="{D42A27DB-BD31-4B8C-83A1-F6EECF244321}">
                <p14:modId xmlns:p14="http://schemas.microsoft.com/office/powerpoint/2010/main" val="3297832300"/>
              </p:ext>
            </p:extLst>
          </p:nvPr>
        </p:nvGraphicFramePr>
        <p:xfrm>
          <a:off x="6735537" y="5772967"/>
          <a:ext cx="1655390" cy="5201920"/>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19236">
                <a:tc>
                  <a:txBody>
                    <a:bodyPr/>
                    <a:lstStyle/>
                    <a:p>
                      <a:pPr defTabSz="914400">
                        <a:tabLst>
                          <a:tab pos="914400" algn="l"/>
                        </a:tabLst>
                        <a:defRPr sz="3600"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6"/>
                  </a:ext>
                </a:extLst>
              </a:tr>
              <a:tr h="319236">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7"/>
                  </a:ext>
                </a:extLst>
              </a:tr>
            </a:tbl>
          </a:graphicData>
        </a:graphic>
      </p:graphicFrame>
      <p:graphicFrame>
        <p:nvGraphicFramePr>
          <p:cNvPr id="266" name="表格"/>
          <p:cNvGraphicFramePr/>
          <p:nvPr>
            <p:extLst>
              <p:ext uri="{D42A27DB-BD31-4B8C-83A1-F6EECF244321}">
                <p14:modId xmlns:p14="http://schemas.microsoft.com/office/powerpoint/2010/main" val="2901055393"/>
              </p:ext>
            </p:extLst>
          </p:nvPr>
        </p:nvGraphicFramePr>
        <p:xfrm>
          <a:off x="6735537" y="5210790"/>
          <a:ext cx="1655388" cy="1300480"/>
        </p:xfrm>
        <a:graphic>
          <a:graphicData uri="http://schemas.openxmlformats.org/drawingml/2006/table">
            <a:tbl>
              <a:tblPr>
                <a:tableStyleId>{4C3C2611-4C71-4FC5-86AE-919BDF0F9419}</a:tableStyleId>
              </a:tblPr>
              <a:tblGrid>
                <a:gridCol w="275898">
                  <a:extLst>
                    <a:ext uri="{9D8B030D-6E8A-4147-A177-3AD203B41FA5}">
                      <a16:colId xmlns:a16="http://schemas.microsoft.com/office/drawing/2014/main" val="20000"/>
                    </a:ext>
                  </a:extLst>
                </a:gridCol>
                <a:gridCol w="275898">
                  <a:extLst>
                    <a:ext uri="{9D8B030D-6E8A-4147-A177-3AD203B41FA5}">
                      <a16:colId xmlns:a16="http://schemas.microsoft.com/office/drawing/2014/main" val="20001"/>
                    </a:ext>
                  </a:extLst>
                </a:gridCol>
                <a:gridCol w="275898">
                  <a:extLst>
                    <a:ext uri="{9D8B030D-6E8A-4147-A177-3AD203B41FA5}">
                      <a16:colId xmlns:a16="http://schemas.microsoft.com/office/drawing/2014/main" val="20002"/>
                    </a:ext>
                  </a:extLst>
                </a:gridCol>
                <a:gridCol w="275898">
                  <a:extLst>
                    <a:ext uri="{9D8B030D-6E8A-4147-A177-3AD203B41FA5}">
                      <a16:colId xmlns:a16="http://schemas.microsoft.com/office/drawing/2014/main" val="20003"/>
                    </a:ext>
                  </a:extLst>
                </a:gridCol>
                <a:gridCol w="275898">
                  <a:extLst>
                    <a:ext uri="{9D8B030D-6E8A-4147-A177-3AD203B41FA5}">
                      <a16:colId xmlns:a16="http://schemas.microsoft.com/office/drawing/2014/main" val="20004"/>
                    </a:ext>
                  </a:extLst>
                </a:gridCol>
                <a:gridCol w="275898">
                  <a:extLst>
                    <a:ext uri="{9D8B030D-6E8A-4147-A177-3AD203B41FA5}">
                      <a16:colId xmlns:a16="http://schemas.microsoft.com/office/drawing/2014/main" val="20005"/>
                    </a:ext>
                  </a:extLst>
                </a:gridCol>
              </a:tblGrid>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0"/>
                  </a:ext>
                </a:extLst>
              </a:tr>
              <a:tr h="250031">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tc>
                  <a:txBody>
                    <a:bodyPr/>
                    <a:lstStyle/>
                    <a:p>
                      <a:pPr defTabSz="914400">
                        <a:tabLst>
                          <a:tab pos="914400" algn="l"/>
                        </a:tabLst>
                        <a:defRPr sz="3600">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EE6E12"/>
                    </a:solidFill>
                  </a:tcPr>
                </a:tc>
                <a:extLst>
                  <a:ext uri="{0D108BD9-81ED-4DB2-BD59-A6C34878D82A}">
                    <a16:rowId xmlns:a16="http://schemas.microsoft.com/office/drawing/2014/main" val="10001"/>
                  </a:ext>
                </a:extLst>
              </a:tr>
            </a:tbl>
          </a:graphicData>
        </a:graphic>
      </p:graphicFrame>
      <p:sp>
        <p:nvSpPr>
          <p:cNvPr id="267" name="形状"/>
          <p:cNvSpPr/>
          <p:nvPr/>
        </p:nvSpPr>
        <p:spPr>
          <a:xfrm>
            <a:off x="6273318" y="2672383"/>
            <a:ext cx="11837364" cy="3331631"/>
          </a:xfrm>
          <a:custGeom>
            <a:avLst/>
            <a:gdLst/>
            <a:ahLst/>
            <a:cxnLst>
              <a:cxn ang="0">
                <a:pos x="wd2" y="hd2"/>
              </a:cxn>
              <a:cxn ang="5400000">
                <a:pos x="wd2" y="hd2"/>
              </a:cxn>
              <a:cxn ang="10800000">
                <a:pos x="wd2" y="hd2"/>
              </a:cxn>
              <a:cxn ang="16200000">
                <a:pos x="wd2" y="hd2"/>
              </a:cxn>
            </a:cxnLst>
            <a:rect l="0" t="0" r="r" b="b"/>
            <a:pathLst>
              <a:path w="21236" h="21131" extrusionOk="0">
                <a:moveTo>
                  <a:pt x="11046" y="58"/>
                </a:moveTo>
                <a:cubicBezTo>
                  <a:pt x="9540" y="248"/>
                  <a:pt x="8045" y="555"/>
                  <a:pt x="6540" y="417"/>
                </a:cubicBezTo>
                <a:cubicBezTo>
                  <a:pt x="5484" y="320"/>
                  <a:pt x="4406" y="67"/>
                  <a:pt x="3470" y="1764"/>
                </a:cubicBezTo>
                <a:cubicBezTo>
                  <a:pt x="2842" y="2904"/>
                  <a:pt x="2363" y="4814"/>
                  <a:pt x="1867" y="6535"/>
                </a:cubicBezTo>
                <a:cubicBezTo>
                  <a:pt x="863" y="10019"/>
                  <a:pt x="-290" y="13842"/>
                  <a:pt x="67" y="18523"/>
                </a:cubicBezTo>
                <a:cubicBezTo>
                  <a:pt x="107" y="19050"/>
                  <a:pt x="168" y="19555"/>
                  <a:pt x="249" y="20020"/>
                </a:cubicBezTo>
                <a:cubicBezTo>
                  <a:pt x="1029" y="20443"/>
                  <a:pt x="1813" y="20744"/>
                  <a:pt x="2599" y="20926"/>
                </a:cubicBezTo>
                <a:cubicBezTo>
                  <a:pt x="3417" y="21116"/>
                  <a:pt x="4237" y="21172"/>
                  <a:pt x="5057" y="21102"/>
                </a:cubicBezTo>
                <a:cubicBezTo>
                  <a:pt x="5937" y="20825"/>
                  <a:pt x="6831" y="20628"/>
                  <a:pt x="7723" y="20555"/>
                </a:cubicBezTo>
                <a:cubicBezTo>
                  <a:pt x="8713" y="20474"/>
                  <a:pt x="9703" y="20513"/>
                  <a:pt x="10687" y="20467"/>
                </a:cubicBezTo>
                <a:cubicBezTo>
                  <a:pt x="11743" y="20417"/>
                  <a:pt x="12795" y="20271"/>
                  <a:pt x="13844" y="20560"/>
                </a:cubicBezTo>
                <a:cubicBezTo>
                  <a:pt x="14784" y="20818"/>
                  <a:pt x="15732" y="21423"/>
                  <a:pt x="16649" y="20551"/>
                </a:cubicBezTo>
                <a:cubicBezTo>
                  <a:pt x="17288" y="19945"/>
                  <a:pt x="17843" y="18621"/>
                  <a:pt x="18343" y="17167"/>
                </a:cubicBezTo>
                <a:cubicBezTo>
                  <a:pt x="18942" y="15427"/>
                  <a:pt x="19499" y="13470"/>
                  <a:pt x="19956" y="11368"/>
                </a:cubicBezTo>
                <a:cubicBezTo>
                  <a:pt x="20236" y="10082"/>
                  <a:pt x="20485" y="8727"/>
                  <a:pt x="20704" y="7313"/>
                </a:cubicBezTo>
                <a:cubicBezTo>
                  <a:pt x="21100" y="6670"/>
                  <a:pt x="21310" y="5133"/>
                  <a:pt x="21213" y="3632"/>
                </a:cubicBezTo>
                <a:cubicBezTo>
                  <a:pt x="21002" y="381"/>
                  <a:pt x="20142" y="8"/>
                  <a:pt x="19208" y="155"/>
                </a:cubicBezTo>
                <a:cubicBezTo>
                  <a:pt x="18473" y="271"/>
                  <a:pt x="17572" y="-41"/>
                  <a:pt x="16679" y="104"/>
                </a:cubicBezTo>
                <a:cubicBezTo>
                  <a:pt x="14891" y="393"/>
                  <a:pt x="12913" y="-177"/>
                  <a:pt x="11046" y="58"/>
                </a:cubicBezTo>
                <a:close/>
              </a:path>
            </a:pathLst>
          </a:custGeom>
          <a:gradFill>
            <a:gsLst>
              <a:gs pos="0">
                <a:schemeClr val="accent1">
                  <a:satOff val="-3355"/>
                  <a:lumOff val="26614"/>
                  <a:alpha val="24549"/>
                </a:schemeClr>
              </a:gs>
              <a:gs pos="100000">
                <a:schemeClr val="accent1">
                  <a:alpha val="24549"/>
                </a:schemeClr>
              </a:gs>
            </a:gsLst>
            <a:lin ang="5400000"/>
          </a:gra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70" name="成组"/>
          <p:cNvGrpSpPr/>
          <p:nvPr/>
        </p:nvGrpSpPr>
        <p:grpSpPr>
          <a:xfrm>
            <a:off x="1567796" y="2209677"/>
            <a:ext cx="5863577" cy="1498601"/>
            <a:chOff x="-2824026" y="-433695"/>
            <a:chExt cx="5863575" cy="1498600"/>
          </a:xfrm>
        </p:grpSpPr>
        <p:sp>
          <p:nvSpPr>
            <p:cNvPr id="268" name="How to network…"/>
            <p:cNvSpPr txBox="1"/>
            <p:nvPr/>
          </p:nvSpPr>
          <p:spPr>
            <a:xfrm>
              <a:off x="-2824027" y="-433696"/>
              <a:ext cx="4470798" cy="1498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4800">
                  <a:latin typeface="Gill Sans"/>
                  <a:ea typeface="Gill Sans"/>
                  <a:cs typeface="Gill Sans"/>
                  <a:sym typeface="Gill Sans"/>
                </a:defRPr>
              </a:pPr>
              <a:r>
                <a:t>How to network</a:t>
              </a:r>
            </a:p>
            <a:p>
              <a:pPr>
                <a:defRPr sz="4800">
                  <a:latin typeface="Gill Sans"/>
                  <a:ea typeface="Gill Sans"/>
                  <a:cs typeface="Gill Sans"/>
                  <a:sym typeface="Gill Sans"/>
                </a:defRPr>
              </a:pPr>
              <a:r>
                <a:t> the racks?</a:t>
              </a:r>
            </a:p>
          </p:txBody>
        </p:sp>
        <p:sp>
          <p:nvSpPr>
            <p:cNvPr id="272" name="连接线"/>
            <p:cNvSpPr/>
            <p:nvPr/>
          </p:nvSpPr>
          <p:spPr>
            <a:xfrm>
              <a:off x="1749666" y="186476"/>
              <a:ext cx="1289884" cy="6685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340" y="2800"/>
                    <a:pt x="17540" y="10000"/>
                    <a:pt x="21600" y="21600"/>
                  </a:cubicBezTo>
                </a:path>
              </a:pathLst>
            </a:custGeom>
            <a:noFill/>
            <a:ln w="50800" cap="flat">
              <a:solidFill>
                <a:srgbClr val="000000"/>
              </a:solidFill>
              <a:prstDash val="solid"/>
              <a:miter lim="400000"/>
              <a:tailEnd type="stealth" w="med" len="med"/>
            </a:ln>
            <a:effectLst/>
          </p:spPr>
          <p:txBody>
            <a:bodyPr/>
            <a:lstStyle/>
            <a:p>
              <a:endParaRPr/>
            </a:p>
          </p:txBody>
        </p:sp>
      </p:grpSp>
      <p:sp>
        <p:nvSpPr>
          <p:cNvPr id="271" name="Facebook: machine-machine traffic “doubling at an interval of less than a year”"/>
          <p:cNvSpPr txBox="1"/>
          <p:nvPr/>
        </p:nvSpPr>
        <p:spPr>
          <a:xfrm>
            <a:off x="2538461" y="12011583"/>
            <a:ext cx="19351428" cy="841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457200">
              <a:defRPr sz="4800">
                <a:solidFill>
                  <a:schemeClr val="accent5"/>
                </a:solidFill>
                <a:latin typeface="Gill Sans"/>
                <a:ea typeface="Gill Sans"/>
                <a:cs typeface="Gill Sans"/>
                <a:sym typeface="Gill Sans"/>
              </a:defRPr>
            </a:lvl1pPr>
          </a:lstStyle>
          <a:p>
            <a:r>
              <a:t>Facebook: machine-machine traffic “doubling at an interval of less than a year”</a:t>
            </a:r>
          </a:p>
        </p:txBody>
      </p:sp>
    </p:spTree>
  </p:cSld>
  <p:clrMapOvr>
    <a:masterClrMapping/>
  </p:clrMapOvr>
  <mc:AlternateContent xmlns:mc="http://schemas.openxmlformats.org/markup-compatibility/2006" xmlns:p14="http://schemas.microsoft.com/office/powerpoint/2010/main">
    <mc:Choice Requires="p14">
      <p:transition spd="med" p14:dur="699">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70" grpId="3" animBg="1" advAuto="0"/>
      <p:bldP spid="271"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成组"/>
          <p:cNvGrpSpPr/>
          <p:nvPr/>
        </p:nvGrpSpPr>
        <p:grpSpPr>
          <a:xfrm flipH="1">
            <a:off x="13346247" y="6163311"/>
            <a:ext cx="8611886" cy="3115774"/>
            <a:chOff x="0" y="0"/>
            <a:chExt cx="8611884" cy="3115773"/>
          </a:xfrm>
        </p:grpSpPr>
        <p:sp>
          <p:nvSpPr>
            <p:cNvPr id="276" name="线条"/>
            <p:cNvSpPr/>
            <p:nvPr/>
          </p:nvSpPr>
          <p:spPr>
            <a:xfrm flipH="1">
              <a:off x="6499730" y="34521"/>
              <a:ext cx="2112155" cy="304673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77" name="线条"/>
            <p:cNvSpPr/>
            <p:nvPr/>
          </p:nvSpPr>
          <p:spPr>
            <a:xfrm flipH="1">
              <a:off x="3889210" y="0"/>
              <a:ext cx="4656002" cy="311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78" name="线条"/>
            <p:cNvSpPr/>
            <p:nvPr/>
          </p:nvSpPr>
          <p:spPr>
            <a:xfrm flipH="1">
              <a:off x="1517012" y="52545"/>
              <a:ext cx="6772837" cy="301068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79" name="线条"/>
            <p:cNvSpPr/>
            <p:nvPr/>
          </p:nvSpPr>
          <p:spPr>
            <a:xfrm flipH="1">
              <a:off x="-1" y="33988"/>
              <a:ext cx="7851082" cy="304779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sp>
        <p:nvSpPr>
          <p:cNvPr id="281" name="“Big switch” approach"/>
          <p:cNvSpPr txBox="1">
            <a:spLocks noGrp="1"/>
          </p:cNvSpPr>
          <p:nvPr>
            <p:ph type="title"/>
          </p:nvPr>
        </p:nvSpPr>
        <p:spPr>
          <a:xfrm>
            <a:off x="3048000" y="-7731"/>
            <a:ext cx="18288000" cy="2482454"/>
          </a:xfrm>
          <a:prstGeom prst="rect">
            <a:avLst/>
          </a:prstGeom>
        </p:spPr>
        <p:txBody>
          <a:bodyPr/>
          <a:lstStyle>
            <a:lvl1pPr>
              <a:defRPr sz="10800"/>
            </a:lvl1pPr>
          </a:lstStyle>
          <a:p>
            <a:r>
              <a:t>“Big switch” approach</a:t>
            </a:r>
          </a:p>
        </p:txBody>
      </p:sp>
      <p:grpSp>
        <p:nvGrpSpPr>
          <p:cNvPr id="286" name="成组"/>
          <p:cNvGrpSpPr/>
          <p:nvPr/>
        </p:nvGrpSpPr>
        <p:grpSpPr>
          <a:xfrm>
            <a:off x="3239321" y="6163311"/>
            <a:ext cx="8611886" cy="3115774"/>
            <a:chOff x="0" y="0"/>
            <a:chExt cx="8611884" cy="3115773"/>
          </a:xfrm>
        </p:grpSpPr>
        <p:sp>
          <p:nvSpPr>
            <p:cNvPr id="282" name="线条"/>
            <p:cNvSpPr/>
            <p:nvPr/>
          </p:nvSpPr>
          <p:spPr>
            <a:xfrm flipH="1">
              <a:off x="6499730" y="34521"/>
              <a:ext cx="2112155" cy="304673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83" name="线条"/>
            <p:cNvSpPr/>
            <p:nvPr/>
          </p:nvSpPr>
          <p:spPr>
            <a:xfrm flipH="1">
              <a:off x="3889210" y="0"/>
              <a:ext cx="4656002" cy="311577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84" name="线条"/>
            <p:cNvSpPr/>
            <p:nvPr/>
          </p:nvSpPr>
          <p:spPr>
            <a:xfrm flipH="1">
              <a:off x="1517012" y="52545"/>
              <a:ext cx="6772837" cy="301068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85" name="线条"/>
            <p:cNvSpPr/>
            <p:nvPr/>
          </p:nvSpPr>
          <p:spPr>
            <a:xfrm flipH="1">
              <a:off x="-1" y="33988"/>
              <a:ext cx="7851082" cy="304779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323" name="成组"/>
          <p:cNvGrpSpPr/>
          <p:nvPr/>
        </p:nvGrpSpPr>
        <p:grpSpPr>
          <a:xfrm>
            <a:off x="2595201" y="9201326"/>
            <a:ext cx="7788589" cy="3402907"/>
            <a:chOff x="38099" y="0"/>
            <a:chExt cx="7788587" cy="3402906"/>
          </a:xfrm>
        </p:grpSpPr>
        <p:grpSp>
          <p:nvGrpSpPr>
            <p:cNvPr id="295" name="成组"/>
            <p:cNvGrpSpPr/>
            <p:nvPr/>
          </p:nvGrpSpPr>
          <p:grpSpPr>
            <a:xfrm>
              <a:off x="38099" y="0"/>
              <a:ext cx="1655391" cy="3402906"/>
              <a:chOff x="53577" y="0"/>
              <a:chExt cx="1655389" cy="3402905"/>
            </a:xfrm>
          </p:grpSpPr>
          <p:graphicFrame>
            <p:nvGraphicFramePr>
              <p:cNvPr id="287"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28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8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04" name="成组"/>
            <p:cNvGrpSpPr/>
            <p:nvPr/>
          </p:nvGrpSpPr>
          <p:grpSpPr>
            <a:xfrm>
              <a:off x="2082497" y="0"/>
              <a:ext cx="1655391" cy="3402906"/>
              <a:chOff x="53577" y="0"/>
              <a:chExt cx="1655389" cy="3402905"/>
            </a:xfrm>
          </p:grpSpPr>
          <p:graphicFrame>
            <p:nvGraphicFramePr>
              <p:cNvPr id="296"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297"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8"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299"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0"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1"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2"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3"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13" name="成组"/>
            <p:cNvGrpSpPr/>
            <p:nvPr/>
          </p:nvGrpSpPr>
          <p:grpSpPr>
            <a:xfrm>
              <a:off x="4126897" y="0"/>
              <a:ext cx="1655391" cy="3402906"/>
              <a:chOff x="53577" y="0"/>
              <a:chExt cx="1655390" cy="3402905"/>
            </a:xfrm>
          </p:grpSpPr>
          <p:graphicFrame>
            <p:nvGraphicFramePr>
              <p:cNvPr id="305"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0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0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22" name="成组"/>
            <p:cNvGrpSpPr/>
            <p:nvPr/>
          </p:nvGrpSpPr>
          <p:grpSpPr>
            <a:xfrm>
              <a:off x="6171295" y="0"/>
              <a:ext cx="1655391" cy="3402906"/>
              <a:chOff x="53577" y="0"/>
              <a:chExt cx="1655390" cy="3402905"/>
            </a:xfrm>
          </p:grpSpPr>
          <p:graphicFrame>
            <p:nvGraphicFramePr>
              <p:cNvPr id="314"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1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1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grpSp>
        <p:nvGrpSpPr>
          <p:cNvPr id="360" name="成组"/>
          <p:cNvGrpSpPr/>
          <p:nvPr/>
        </p:nvGrpSpPr>
        <p:grpSpPr>
          <a:xfrm>
            <a:off x="14867124" y="9200603"/>
            <a:ext cx="7788588" cy="3402907"/>
            <a:chOff x="38099" y="0"/>
            <a:chExt cx="7788586" cy="3402906"/>
          </a:xfrm>
        </p:grpSpPr>
        <p:grpSp>
          <p:nvGrpSpPr>
            <p:cNvPr id="332" name="成组"/>
            <p:cNvGrpSpPr/>
            <p:nvPr/>
          </p:nvGrpSpPr>
          <p:grpSpPr>
            <a:xfrm>
              <a:off x="38099" y="0"/>
              <a:ext cx="1655391" cy="3402906"/>
              <a:chOff x="53577" y="0"/>
              <a:chExt cx="1655389" cy="3402905"/>
            </a:xfrm>
          </p:grpSpPr>
          <p:graphicFrame>
            <p:nvGraphicFramePr>
              <p:cNvPr id="324"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2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2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41" name="成组"/>
            <p:cNvGrpSpPr/>
            <p:nvPr/>
          </p:nvGrpSpPr>
          <p:grpSpPr>
            <a:xfrm>
              <a:off x="2082498" y="0"/>
              <a:ext cx="1655391" cy="3402906"/>
              <a:chOff x="53577" y="0"/>
              <a:chExt cx="1655390" cy="3402905"/>
            </a:xfrm>
          </p:grpSpPr>
          <p:graphicFrame>
            <p:nvGraphicFramePr>
              <p:cNvPr id="333"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34"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5"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6"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7"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8"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39"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0"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50" name="成组"/>
            <p:cNvGrpSpPr/>
            <p:nvPr/>
          </p:nvGrpSpPr>
          <p:grpSpPr>
            <a:xfrm>
              <a:off x="4126896" y="0"/>
              <a:ext cx="1655391" cy="3402906"/>
              <a:chOff x="53577" y="0"/>
              <a:chExt cx="1655389" cy="3402905"/>
            </a:xfrm>
          </p:grpSpPr>
          <p:graphicFrame>
            <p:nvGraphicFramePr>
              <p:cNvPr id="342"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43"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4"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5"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6"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7"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8"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49"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359" name="成组"/>
            <p:cNvGrpSpPr/>
            <p:nvPr/>
          </p:nvGrpSpPr>
          <p:grpSpPr>
            <a:xfrm>
              <a:off x="6171294" y="0"/>
              <a:ext cx="1655391" cy="3402906"/>
              <a:chOff x="53577" y="0"/>
              <a:chExt cx="1655390" cy="3402905"/>
            </a:xfrm>
          </p:grpSpPr>
          <p:graphicFrame>
            <p:nvGraphicFramePr>
              <p:cNvPr id="351"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352"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3"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4"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5"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6"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7"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58"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sp>
        <p:nvSpPr>
          <p:cNvPr id="361" name="矩形"/>
          <p:cNvSpPr/>
          <p:nvPr/>
        </p:nvSpPr>
        <p:spPr>
          <a:xfrm>
            <a:off x="10785561" y="4322564"/>
            <a:ext cx="3675400"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62" name="…"/>
          <p:cNvSpPr txBox="1"/>
          <p:nvPr/>
        </p:nvSpPr>
        <p:spPr>
          <a:xfrm>
            <a:off x="11880311" y="9176850"/>
            <a:ext cx="1485901" cy="175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800" b="1">
                <a:latin typeface="Helvetica"/>
                <a:ea typeface="Helvetica"/>
                <a:cs typeface="Helvetica"/>
                <a:sym typeface="Helvetica"/>
              </a:defRPr>
            </a:lvl1pPr>
          </a:lstStyle>
          <a:p>
            <a:r>
              <a:t>…</a:t>
            </a:r>
          </a:p>
        </p:txBody>
      </p:sp>
      <p:grpSp>
        <p:nvGrpSpPr>
          <p:cNvPr id="365" name="成组"/>
          <p:cNvGrpSpPr/>
          <p:nvPr/>
        </p:nvGrpSpPr>
        <p:grpSpPr>
          <a:xfrm>
            <a:off x="5396802" y="3474467"/>
            <a:ext cx="5285771" cy="2012142"/>
            <a:chOff x="-2220821" y="-580124"/>
            <a:chExt cx="5285770" cy="2012141"/>
          </a:xfrm>
        </p:grpSpPr>
        <p:sp>
          <p:nvSpPr>
            <p:cNvPr id="363" name="Big crossbar"/>
            <p:cNvSpPr txBox="1"/>
            <p:nvPr/>
          </p:nvSpPr>
          <p:spPr>
            <a:xfrm>
              <a:off x="-2220822" y="-580125"/>
              <a:ext cx="3878537" cy="977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6000">
                  <a:latin typeface="Gill Sans"/>
                  <a:ea typeface="Gill Sans"/>
                  <a:cs typeface="Gill Sans"/>
                  <a:sym typeface="Gill Sans"/>
                </a:defRPr>
              </a:lvl1pPr>
            </a:lstStyle>
            <a:p>
              <a:r>
                <a:t>Big crossbar</a:t>
              </a:r>
            </a:p>
          </p:txBody>
        </p:sp>
        <p:sp>
          <p:nvSpPr>
            <p:cNvPr id="366" name="连接线"/>
            <p:cNvSpPr/>
            <p:nvPr/>
          </p:nvSpPr>
          <p:spPr>
            <a:xfrm>
              <a:off x="962266" y="415076"/>
              <a:ext cx="2102684" cy="1016941"/>
            </a:xfrm>
            <a:custGeom>
              <a:avLst/>
              <a:gdLst/>
              <a:ahLst/>
              <a:cxnLst>
                <a:cxn ang="0">
                  <a:pos x="wd2" y="hd2"/>
                </a:cxn>
                <a:cxn ang="5400000">
                  <a:pos x="wd2" y="hd2"/>
                </a:cxn>
                <a:cxn ang="10800000">
                  <a:pos x="wd2" y="hd2"/>
                </a:cxn>
                <a:cxn ang="16200000">
                  <a:pos x="wd2" y="hd2"/>
                </a:cxn>
              </a:cxnLst>
              <a:rect l="0" t="0" r="r" b="b"/>
              <a:pathLst>
                <a:path w="21600" h="19943" extrusionOk="0">
                  <a:moveTo>
                    <a:pt x="0" y="0"/>
                  </a:moveTo>
                  <a:cubicBezTo>
                    <a:pt x="5900" y="15071"/>
                    <a:pt x="13100" y="21600"/>
                    <a:pt x="21600" y="19587"/>
                  </a:cubicBezTo>
                </a:path>
              </a:pathLst>
            </a:custGeom>
            <a:noFill/>
            <a:ln w="76200" cap="flat">
              <a:solidFill>
                <a:srgbClr val="000000"/>
              </a:solidFill>
              <a:prstDash val="solid"/>
              <a:miter lim="400000"/>
              <a:tailEnd type="stealth" w="med" len="med"/>
            </a:ln>
            <a:effectLst/>
          </p:spPr>
          <p:txBody>
            <a:bodyPr/>
            <a:lstStyle/>
            <a:p>
              <a:endParaRPr/>
            </a:p>
          </p:txBody>
        </p:sp>
      </p:grpSp>
      <p:grpSp>
        <p:nvGrpSpPr>
          <p:cNvPr id="5" name="组合 4">
            <a:extLst>
              <a:ext uri="{FF2B5EF4-FFF2-40B4-BE49-F238E27FC236}">
                <a16:creationId xmlns:a16="http://schemas.microsoft.com/office/drawing/2014/main" id="{EEE88C71-8545-49B9-ACD4-C7425EC0488E}"/>
              </a:ext>
            </a:extLst>
          </p:cNvPr>
          <p:cNvGrpSpPr/>
          <p:nvPr/>
        </p:nvGrpSpPr>
        <p:grpSpPr>
          <a:xfrm>
            <a:off x="14157737" y="1847023"/>
            <a:ext cx="9658923" cy="7798872"/>
            <a:chOff x="14157737" y="1847023"/>
            <a:chExt cx="9658923" cy="7798872"/>
          </a:xfrm>
        </p:grpSpPr>
        <p:pic>
          <p:nvPicPr>
            <p:cNvPr id="3" name="图片 2">
              <a:extLst>
                <a:ext uri="{FF2B5EF4-FFF2-40B4-BE49-F238E27FC236}">
                  <a16:creationId xmlns:a16="http://schemas.microsoft.com/office/drawing/2014/main" id="{E9D7FC93-C047-44B5-87A2-9B6C2D358D18}"/>
                </a:ext>
              </a:extLst>
            </p:cNvPr>
            <p:cNvPicPr>
              <a:picLocks noChangeAspect="1"/>
            </p:cNvPicPr>
            <p:nvPr/>
          </p:nvPicPr>
          <p:blipFill>
            <a:blip r:embed="rId3"/>
            <a:stretch>
              <a:fillRect/>
            </a:stretch>
          </p:blipFill>
          <p:spPr>
            <a:xfrm>
              <a:off x="14157737" y="2344209"/>
              <a:ext cx="9658923" cy="7301686"/>
            </a:xfrm>
            <a:prstGeom prst="rect">
              <a:avLst/>
            </a:prstGeom>
            <a:solidFill>
              <a:schemeClr val="bg1"/>
            </a:solidFill>
          </p:spPr>
        </p:pic>
        <p:sp>
          <p:nvSpPr>
            <p:cNvPr id="4" name="文本框 3">
              <a:extLst>
                <a:ext uri="{FF2B5EF4-FFF2-40B4-BE49-F238E27FC236}">
                  <a16:creationId xmlns:a16="http://schemas.microsoft.com/office/drawing/2014/main" id="{6FE5E235-1B0F-4A4A-AF6B-B16A71A73A77}"/>
                </a:ext>
              </a:extLst>
            </p:cNvPr>
            <p:cNvSpPr txBox="1"/>
            <p:nvPr/>
          </p:nvSpPr>
          <p:spPr>
            <a:xfrm>
              <a:off x="15204581" y="1847023"/>
              <a:ext cx="75026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altLang="zh-CN" sz="3200" dirty="0"/>
                <a:t>From Prof. Constantine </a:t>
              </a:r>
              <a:r>
                <a:rPr lang="en-US" altLang="zh-CN" sz="3200" dirty="0" err="1"/>
                <a:t>Dovrolis</a:t>
              </a:r>
              <a:r>
                <a:rPr lang="en-US" altLang="zh-CN" sz="3200" dirty="0"/>
                <a:t>, </a:t>
              </a:r>
              <a:r>
                <a:rPr lang="en-US" altLang="zh-CN" sz="3200" dirty="0" err="1"/>
                <a:t>GaTech</a:t>
              </a:r>
              <a:r>
                <a:rPr lang="en-US" altLang="zh-CN" sz="3200" dirty="0"/>
                <a:t> </a:t>
              </a:r>
              <a:endParaRPr kumimoji="0" lang="zh-CN" altLang="en-US" sz="3200" b="0" i="0" u="none" strike="noStrike" cap="none" spc="0" normalizeH="0" baseline="0" dirty="0">
                <a:ln>
                  <a:noFill/>
                </a:ln>
                <a:solidFill>
                  <a:srgbClr val="000000"/>
                </a:solidFill>
                <a:effectLst/>
                <a:uFillTx/>
                <a:latin typeface="+mn-lt"/>
                <a:ea typeface="+mn-ea"/>
                <a:cs typeface="+mn-cs"/>
                <a:sym typeface="Helvetica Light"/>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成组"/>
          <p:cNvGrpSpPr/>
          <p:nvPr/>
        </p:nvGrpSpPr>
        <p:grpSpPr>
          <a:xfrm flipH="1">
            <a:off x="5721509" y="6069351"/>
            <a:ext cx="16170307" cy="3184145"/>
            <a:chOff x="0" y="0"/>
            <a:chExt cx="16170305" cy="3184144"/>
          </a:xfrm>
        </p:grpSpPr>
        <p:grpSp>
          <p:nvGrpSpPr>
            <p:cNvPr id="374" name="成组"/>
            <p:cNvGrpSpPr/>
            <p:nvPr/>
          </p:nvGrpSpPr>
          <p:grpSpPr>
            <a:xfrm>
              <a:off x="101410" y="0"/>
              <a:ext cx="5947979" cy="3177311"/>
              <a:chOff x="-358253" y="0"/>
              <a:chExt cx="5947978" cy="3177310"/>
            </a:xfrm>
          </p:grpSpPr>
          <p:sp>
            <p:nvSpPr>
              <p:cNvPr id="370" name="线条"/>
              <p:cNvSpPr/>
              <p:nvPr/>
            </p:nvSpPr>
            <p:spPr>
              <a:xfrm flipH="1">
                <a:off x="-358254" y="0"/>
                <a:ext cx="5445664" cy="31757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1" name="线条"/>
              <p:cNvSpPr/>
              <p:nvPr/>
            </p:nvSpPr>
            <p:spPr>
              <a:xfrm flipH="1">
                <a:off x="5589724" y="154070"/>
                <a:ext cx="1" cy="30232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2" name="线条"/>
              <p:cNvSpPr/>
              <p:nvPr/>
            </p:nvSpPr>
            <p:spPr>
              <a:xfrm flipH="1">
                <a:off x="3421020" y="124299"/>
                <a:ext cx="2071457" cy="303425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3" name="线条"/>
              <p:cNvSpPr/>
              <p:nvPr/>
            </p:nvSpPr>
            <p:spPr>
              <a:xfrm flipH="1">
                <a:off x="1747040" y="69736"/>
                <a:ext cx="3575369" cy="308745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379" name="成组"/>
            <p:cNvGrpSpPr/>
            <p:nvPr/>
          </p:nvGrpSpPr>
          <p:grpSpPr>
            <a:xfrm>
              <a:off x="0" y="102891"/>
              <a:ext cx="5782276" cy="3081254"/>
              <a:chOff x="0" y="0"/>
              <a:chExt cx="5782275" cy="3081252"/>
            </a:xfrm>
          </p:grpSpPr>
          <p:sp>
            <p:nvSpPr>
              <p:cNvPr id="375" name="线条"/>
              <p:cNvSpPr/>
              <p:nvPr/>
            </p:nvSpPr>
            <p:spPr>
              <a:xfrm>
                <a:off x="1420272" y="0"/>
                <a:ext cx="4362004" cy="302114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6" name="线条"/>
              <p:cNvSpPr/>
              <p:nvPr/>
            </p:nvSpPr>
            <p:spPr>
              <a:xfrm>
                <a:off x="968292" y="42247"/>
                <a:ext cx="2715254" cy="30390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7" name="线条"/>
              <p:cNvSpPr/>
              <p:nvPr/>
            </p:nvSpPr>
            <p:spPr>
              <a:xfrm>
                <a:off x="441301" y="69203"/>
                <a:ext cx="1535376" cy="29850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78" name="线条"/>
              <p:cNvSpPr/>
              <p:nvPr/>
            </p:nvSpPr>
            <p:spPr>
              <a:xfrm flipH="1">
                <a:off x="0" y="29806"/>
                <a:ext cx="206904" cy="304304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384" name="成组"/>
            <p:cNvGrpSpPr/>
            <p:nvPr/>
          </p:nvGrpSpPr>
          <p:grpSpPr>
            <a:xfrm>
              <a:off x="319774" y="128214"/>
              <a:ext cx="11528146" cy="3021142"/>
              <a:chOff x="-281484" y="76768"/>
              <a:chExt cx="11528144" cy="3021141"/>
            </a:xfrm>
          </p:grpSpPr>
          <p:sp>
            <p:nvSpPr>
              <p:cNvPr id="380" name="线条"/>
              <p:cNvSpPr/>
              <p:nvPr/>
            </p:nvSpPr>
            <p:spPr>
              <a:xfrm flipH="1">
                <a:off x="5654327" y="76768"/>
                <a:ext cx="5592334"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1" name="线条"/>
              <p:cNvSpPr/>
              <p:nvPr/>
            </p:nvSpPr>
            <p:spPr>
              <a:xfrm flipH="1">
                <a:off x="3683545" y="93426"/>
                <a:ext cx="7443801" cy="298782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2" name="线条"/>
              <p:cNvSpPr/>
              <p:nvPr/>
            </p:nvSpPr>
            <p:spPr>
              <a:xfrm flipH="1">
                <a:off x="1976677" y="94792"/>
                <a:ext cx="9058700" cy="29595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3" name="线条"/>
              <p:cNvSpPr/>
              <p:nvPr/>
            </p:nvSpPr>
            <p:spPr>
              <a:xfrm flipH="1">
                <a:off x="-281485" y="80985"/>
                <a:ext cx="11082463" cy="299187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389" name="成组"/>
            <p:cNvGrpSpPr/>
            <p:nvPr/>
          </p:nvGrpSpPr>
          <p:grpSpPr>
            <a:xfrm>
              <a:off x="728259" y="60395"/>
              <a:ext cx="15442048" cy="3093694"/>
              <a:chOff x="-281485" y="4217"/>
              <a:chExt cx="15442047" cy="3093693"/>
            </a:xfrm>
          </p:grpSpPr>
          <p:sp>
            <p:nvSpPr>
              <p:cNvPr id="385" name="线条"/>
              <p:cNvSpPr/>
              <p:nvPr/>
            </p:nvSpPr>
            <p:spPr>
              <a:xfrm flipH="1">
                <a:off x="5654327" y="76768"/>
                <a:ext cx="9506236"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6" name="线条"/>
              <p:cNvSpPr/>
              <p:nvPr/>
            </p:nvSpPr>
            <p:spPr>
              <a:xfrm flipH="1">
                <a:off x="3683545" y="67836"/>
                <a:ext cx="11256644" cy="301341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7" name="线条"/>
              <p:cNvSpPr/>
              <p:nvPr/>
            </p:nvSpPr>
            <p:spPr>
              <a:xfrm flipH="1">
                <a:off x="1976677" y="69202"/>
                <a:ext cx="12590059" cy="29850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88" name="线条"/>
              <p:cNvSpPr/>
              <p:nvPr/>
            </p:nvSpPr>
            <p:spPr>
              <a:xfrm flipH="1">
                <a:off x="-281485" y="4217"/>
                <a:ext cx="14844128" cy="30686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411" name="成组"/>
          <p:cNvGrpSpPr/>
          <p:nvPr/>
        </p:nvGrpSpPr>
        <p:grpSpPr>
          <a:xfrm>
            <a:off x="3239321" y="6069351"/>
            <a:ext cx="16170307" cy="3184145"/>
            <a:chOff x="0" y="0"/>
            <a:chExt cx="16170305" cy="3184144"/>
          </a:xfrm>
        </p:grpSpPr>
        <p:grpSp>
          <p:nvGrpSpPr>
            <p:cNvPr id="395" name="成组"/>
            <p:cNvGrpSpPr/>
            <p:nvPr/>
          </p:nvGrpSpPr>
          <p:grpSpPr>
            <a:xfrm>
              <a:off x="101410" y="0"/>
              <a:ext cx="5947979" cy="3177311"/>
              <a:chOff x="-358253" y="0"/>
              <a:chExt cx="5947978" cy="3177310"/>
            </a:xfrm>
          </p:grpSpPr>
          <p:sp>
            <p:nvSpPr>
              <p:cNvPr id="391" name="线条"/>
              <p:cNvSpPr/>
              <p:nvPr/>
            </p:nvSpPr>
            <p:spPr>
              <a:xfrm flipH="1">
                <a:off x="-358254" y="0"/>
                <a:ext cx="5445664" cy="31757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2" name="线条"/>
              <p:cNvSpPr/>
              <p:nvPr/>
            </p:nvSpPr>
            <p:spPr>
              <a:xfrm flipH="1">
                <a:off x="5589724" y="154070"/>
                <a:ext cx="1" cy="30232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3" name="线条"/>
              <p:cNvSpPr/>
              <p:nvPr/>
            </p:nvSpPr>
            <p:spPr>
              <a:xfrm flipH="1">
                <a:off x="3421020" y="124299"/>
                <a:ext cx="2071457" cy="303425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4" name="线条"/>
              <p:cNvSpPr/>
              <p:nvPr/>
            </p:nvSpPr>
            <p:spPr>
              <a:xfrm flipH="1">
                <a:off x="1747040" y="69736"/>
                <a:ext cx="3575369" cy="308745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0" name="成组"/>
            <p:cNvGrpSpPr/>
            <p:nvPr/>
          </p:nvGrpSpPr>
          <p:grpSpPr>
            <a:xfrm>
              <a:off x="0" y="102891"/>
              <a:ext cx="5782276" cy="3081254"/>
              <a:chOff x="0" y="0"/>
              <a:chExt cx="5782275" cy="3081252"/>
            </a:xfrm>
          </p:grpSpPr>
          <p:sp>
            <p:nvSpPr>
              <p:cNvPr id="396" name="线条"/>
              <p:cNvSpPr/>
              <p:nvPr/>
            </p:nvSpPr>
            <p:spPr>
              <a:xfrm>
                <a:off x="1420272" y="0"/>
                <a:ext cx="4362004" cy="302114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7" name="线条"/>
              <p:cNvSpPr/>
              <p:nvPr/>
            </p:nvSpPr>
            <p:spPr>
              <a:xfrm>
                <a:off x="968292" y="42247"/>
                <a:ext cx="2715254" cy="30390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8" name="线条"/>
              <p:cNvSpPr/>
              <p:nvPr/>
            </p:nvSpPr>
            <p:spPr>
              <a:xfrm>
                <a:off x="441301" y="69203"/>
                <a:ext cx="1535376" cy="29850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399" name="线条"/>
              <p:cNvSpPr/>
              <p:nvPr/>
            </p:nvSpPr>
            <p:spPr>
              <a:xfrm flipH="1">
                <a:off x="0" y="29806"/>
                <a:ext cx="206904" cy="304304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5" name="成组"/>
            <p:cNvGrpSpPr/>
            <p:nvPr/>
          </p:nvGrpSpPr>
          <p:grpSpPr>
            <a:xfrm>
              <a:off x="319774" y="128214"/>
              <a:ext cx="11528146" cy="3021142"/>
              <a:chOff x="-281484" y="76768"/>
              <a:chExt cx="11528144" cy="3021141"/>
            </a:xfrm>
          </p:grpSpPr>
          <p:sp>
            <p:nvSpPr>
              <p:cNvPr id="401" name="线条"/>
              <p:cNvSpPr/>
              <p:nvPr/>
            </p:nvSpPr>
            <p:spPr>
              <a:xfrm flipH="1">
                <a:off x="5654327" y="76768"/>
                <a:ext cx="5592334"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2" name="线条"/>
              <p:cNvSpPr/>
              <p:nvPr/>
            </p:nvSpPr>
            <p:spPr>
              <a:xfrm flipH="1">
                <a:off x="3683545" y="93426"/>
                <a:ext cx="7443801" cy="298782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3" name="线条"/>
              <p:cNvSpPr/>
              <p:nvPr/>
            </p:nvSpPr>
            <p:spPr>
              <a:xfrm flipH="1">
                <a:off x="1976677" y="94792"/>
                <a:ext cx="9058700" cy="29595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4" name="线条"/>
              <p:cNvSpPr/>
              <p:nvPr/>
            </p:nvSpPr>
            <p:spPr>
              <a:xfrm flipH="1">
                <a:off x="-281485" y="80985"/>
                <a:ext cx="11082463" cy="299187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10" name="成组"/>
            <p:cNvGrpSpPr/>
            <p:nvPr/>
          </p:nvGrpSpPr>
          <p:grpSpPr>
            <a:xfrm>
              <a:off x="728259" y="60395"/>
              <a:ext cx="15442048" cy="3093694"/>
              <a:chOff x="-281485" y="4217"/>
              <a:chExt cx="15442047" cy="3093693"/>
            </a:xfrm>
          </p:grpSpPr>
          <p:sp>
            <p:nvSpPr>
              <p:cNvPr id="406" name="线条"/>
              <p:cNvSpPr/>
              <p:nvPr/>
            </p:nvSpPr>
            <p:spPr>
              <a:xfrm flipH="1">
                <a:off x="5654327" y="76768"/>
                <a:ext cx="9506236"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7" name="线条"/>
              <p:cNvSpPr/>
              <p:nvPr/>
            </p:nvSpPr>
            <p:spPr>
              <a:xfrm flipH="1">
                <a:off x="3683545" y="67836"/>
                <a:ext cx="11256644" cy="301341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8" name="线条"/>
              <p:cNvSpPr/>
              <p:nvPr/>
            </p:nvSpPr>
            <p:spPr>
              <a:xfrm flipH="1">
                <a:off x="1976677" y="69202"/>
                <a:ext cx="12590059" cy="29850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09" name="线条"/>
              <p:cNvSpPr/>
              <p:nvPr/>
            </p:nvSpPr>
            <p:spPr>
              <a:xfrm flipH="1">
                <a:off x="-281485" y="4217"/>
                <a:ext cx="14844128" cy="30686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sp>
        <p:nvSpPr>
          <p:cNvPr id="412" name="“Big switch” approach"/>
          <p:cNvSpPr txBox="1">
            <a:spLocks noGrp="1"/>
          </p:cNvSpPr>
          <p:nvPr>
            <p:ph type="title"/>
          </p:nvPr>
        </p:nvSpPr>
        <p:spPr>
          <a:xfrm>
            <a:off x="3048000" y="-7731"/>
            <a:ext cx="18288000" cy="2482454"/>
          </a:xfrm>
          <a:prstGeom prst="rect">
            <a:avLst/>
          </a:prstGeom>
        </p:spPr>
        <p:txBody>
          <a:bodyPr/>
          <a:lstStyle>
            <a:lvl1pPr>
              <a:defRPr sz="10800"/>
            </a:lvl1pPr>
          </a:lstStyle>
          <a:p>
            <a:r>
              <a:t>“Big switch” approach</a:t>
            </a:r>
          </a:p>
        </p:txBody>
      </p:sp>
      <p:grpSp>
        <p:nvGrpSpPr>
          <p:cNvPr id="449" name="成组"/>
          <p:cNvGrpSpPr/>
          <p:nvPr/>
        </p:nvGrpSpPr>
        <p:grpSpPr>
          <a:xfrm>
            <a:off x="2595201" y="9201326"/>
            <a:ext cx="7788589" cy="3402907"/>
            <a:chOff x="38099" y="0"/>
            <a:chExt cx="7788587" cy="3402906"/>
          </a:xfrm>
        </p:grpSpPr>
        <p:grpSp>
          <p:nvGrpSpPr>
            <p:cNvPr id="421" name="成组"/>
            <p:cNvGrpSpPr/>
            <p:nvPr/>
          </p:nvGrpSpPr>
          <p:grpSpPr>
            <a:xfrm>
              <a:off x="38099" y="0"/>
              <a:ext cx="1655391" cy="3402906"/>
              <a:chOff x="53577" y="0"/>
              <a:chExt cx="1655389" cy="3402905"/>
            </a:xfrm>
          </p:grpSpPr>
          <p:graphicFrame>
            <p:nvGraphicFramePr>
              <p:cNvPr id="413"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14"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15"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16"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17"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18"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19"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0"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30" name="成组"/>
            <p:cNvGrpSpPr/>
            <p:nvPr/>
          </p:nvGrpSpPr>
          <p:grpSpPr>
            <a:xfrm>
              <a:off x="2082497" y="0"/>
              <a:ext cx="1655391" cy="3402906"/>
              <a:chOff x="53577" y="0"/>
              <a:chExt cx="1655389" cy="3402905"/>
            </a:xfrm>
          </p:grpSpPr>
          <p:graphicFrame>
            <p:nvGraphicFramePr>
              <p:cNvPr id="422"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23"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4"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5"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6"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7"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8"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9"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39" name="成组"/>
            <p:cNvGrpSpPr/>
            <p:nvPr/>
          </p:nvGrpSpPr>
          <p:grpSpPr>
            <a:xfrm>
              <a:off x="4126897" y="0"/>
              <a:ext cx="1655391" cy="3402906"/>
              <a:chOff x="53577" y="0"/>
              <a:chExt cx="1655390" cy="3402905"/>
            </a:xfrm>
          </p:grpSpPr>
          <p:graphicFrame>
            <p:nvGraphicFramePr>
              <p:cNvPr id="431"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32"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3"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4"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5"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6"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7"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8"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48" name="成组"/>
            <p:cNvGrpSpPr/>
            <p:nvPr/>
          </p:nvGrpSpPr>
          <p:grpSpPr>
            <a:xfrm>
              <a:off x="6171295" y="0"/>
              <a:ext cx="1655391" cy="3402906"/>
              <a:chOff x="53577" y="0"/>
              <a:chExt cx="1655390" cy="3402905"/>
            </a:xfrm>
          </p:grpSpPr>
          <p:graphicFrame>
            <p:nvGraphicFramePr>
              <p:cNvPr id="440"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41"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2"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3"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4"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5"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6"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7"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grpSp>
        <p:nvGrpSpPr>
          <p:cNvPr id="486" name="成组"/>
          <p:cNvGrpSpPr/>
          <p:nvPr/>
        </p:nvGrpSpPr>
        <p:grpSpPr>
          <a:xfrm>
            <a:off x="14867124" y="9200603"/>
            <a:ext cx="7788588" cy="3402907"/>
            <a:chOff x="38099" y="0"/>
            <a:chExt cx="7788586" cy="3402906"/>
          </a:xfrm>
        </p:grpSpPr>
        <p:grpSp>
          <p:nvGrpSpPr>
            <p:cNvPr id="458" name="成组"/>
            <p:cNvGrpSpPr/>
            <p:nvPr/>
          </p:nvGrpSpPr>
          <p:grpSpPr>
            <a:xfrm>
              <a:off x="38099" y="0"/>
              <a:ext cx="1655391" cy="3402906"/>
              <a:chOff x="53577" y="0"/>
              <a:chExt cx="1655389" cy="3402905"/>
            </a:xfrm>
          </p:grpSpPr>
          <p:graphicFrame>
            <p:nvGraphicFramePr>
              <p:cNvPr id="450"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51"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2"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3"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4"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5"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6"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7"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67" name="成组"/>
            <p:cNvGrpSpPr/>
            <p:nvPr/>
          </p:nvGrpSpPr>
          <p:grpSpPr>
            <a:xfrm>
              <a:off x="2082498" y="0"/>
              <a:ext cx="1655391" cy="3402906"/>
              <a:chOff x="53577" y="0"/>
              <a:chExt cx="1655390" cy="3402905"/>
            </a:xfrm>
          </p:grpSpPr>
          <p:graphicFrame>
            <p:nvGraphicFramePr>
              <p:cNvPr id="459"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60"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1"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2"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3"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4"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5"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6"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76" name="成组"/>
            <p:cNvGrpSpPr/>
            <p:nvPr/>
          </p:nvGrpSpPr>
          <p:grpSpPr>
            <a:xfrm>
              <a:off x="4126896" y="0"/>
              <a:ext cx="1655391" cy="3402906"/>
              <a:chOff x="53577" y="0"/>
              <a:chExt cx="1655389" cy="3402905"/>
            </a:xfrm>
          </p:grpSpPr>
          <p:graphicFrame>
            <p:nvGraphicFramePr>
              <p:cNvPr id="468"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69"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0"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1"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2"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3"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4"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5"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85" name="成组"/>
            <p:cNvGrpSpPr/>
            <p:nvPr/>
          </p:nvGrpSpPr>
          <p:grpSpPr>
            <a:xfrm>
              <a:off x="6171294" y="0"/>
              <a:ext cx="1655391" cy="3402906"/>
              <a:chOff x="53577" y="0"/>
              <a:chExt cx="1655390" cy="3402905"/>
            </a:xfrm>
          </p:grpSpPr>
          <p:graphicFrame>
            <p:nvGraphicFramePr>
              <p:cNvPr id="477"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47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sp>
        <p:nvSpPr>
          <p:cNvPr id="487" name="矩形"/>
          <p:cNvSpPr/>
          <p:nvPr/>
        </p:nvSpPr>
        <p:spPr>
          <a:xfrm>
            <a:off x="8123774" y="4296785"/>
            <a:ext cx="3675400"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88" name="矩形"/>
          <p:cNvSpPr/>
          <p:nvPr/>
        </p:nvSpPr>
        <p:spPr>
          <a:xfrm>
            <a:off x="2800200" y="4296785"/>
            <a:ext cx="3675399"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89" name="矩形"/>
          <p:cNvSpPr/>
          <p:nvPr/>
        </p:nvSpPr>
        <p:spPr>
          <a:xfrm>
            <a:off x="18770924" y="4296785"/>
            <a:ext cx="3675399"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90" name="矩形"/>
          <p:cNvSpPr/>
          <p:nvPr/>
        </p:nvSpPr>
        <p:spPr>
          <a:xfrm>
            <a:off x="13447349" y="4296785"/>
            <a:ext cx="3675400"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91" name="…"/>
          <p:cNvSpPr txBox="1"/>
          <p:nvPr/>
        </p:nvSpPr>
        <p:spPr>
          <a:xfrm>
            <a:off x="11880311" y="9176850"/>
            <a:ext cx="1485901" cy="175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800" b="1">
                <a:latin typeface="Helvetica"/>
                <a:ea typeface="Helvetica"/>
                <a:cs typeface="Helvetica"/>
                <a:sym typeface="Helvetica"/>
              </a:defRPr>
            </a:lvl1pPr>
          </a:lstStyle>
          <a:p>
            <a:r>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4AA1CE-9FBE-4D1B-9F00-F7B80F3E7999}"/>
              </a:ext>
            </a:extLst>
          </p:cNvPr>
          <p:cNvPicPr>
            <a:picLocks noChangeAspect="1"/>
          </p:cNvPicPr>
          <p:nvPr/>
        </p:nvPicPr>
        <p:blipFill>
          <a:blip r:embed="rId3"/>
          <a:stretch>
            <a:fillRect/>
          </a:stretch>
        </p:blipFill>
        <p:spPr>
          <a:xfrm>
            <a:off x="5713860" y="5231614"/>
            <a:ext cx="14584836" cy="8165181"/>
          </a:xfrm>
          <a:prstGeom prst="rect">
            <a:avLst/>
          </a:prstGeom>
        </p:spPr>
      </p:pic>
      <p:grpSp>
        <p:nvGrpSpPr>
          <p:cNvPr id="503" name="成组"/>
          <p:cNvGrpSpPr/>
          <p:nvPr/>
        </p:nvGrpSpPr>
        <p:grpSpPr>
          <a:xfrm>
            <a:off x="2914495" y="8357989"/>
            <a:ext cx="5496569" cy="918011"/>
            <a:chOff x="-1492934" y="0"/>
            <a:chExt cx="5496568" cy="918010"/>
          </a:xfrm>
        </p:grpSpPr>
        <p:sp>
          <p:nvSpPr>
            <p:cNvPr id="511" name="连接线"/>
            <p:cNvSpPr/>
            <p:nvPr/>
          </p:nvSpPr>
          <p:spPr>
            <a:xfrm>
              <a:off x="2615480" y="0"/>
              <a:ext cx="1388154" cy="635337"/>
            </a:xfrm>
            <a:custGeom>
              <a:avLst/>
              <a:gdLst/>
              <a:ahLst/>
              <a:cxnLst>
                <a:cxn ang="0">
                  <a:pos x="wd2" y="hd2"/>
                </a:cxn>
                <a:cxn ang="5400000">
                  <a:pos x="wd2" y="hd2"/>
                </a:cxn>
                <a:cxn ang="10800000">
                  <a:pos x="wd2" y="hd2"/>
                </a:cxn>
                <a:cxn ang="16200000">
                  <a:pos x="wd2" y="hd2"/>
                </a:cxn>
              </a:cxnLst>
              <a:rect l="0" t="0" r="r" b="b"/>
              <a:pathLst>
                <a:path w="21600" h="17007" extrusionOk="0">
                  <a:moveTo>
                    <a:pt x="0" y="11588"/>
                  </a:moveTo>
                  <a:cubicBezTo>
                    <a:pt x="9293" y="21600"/>
                    <a:pt x="16493" y="17737"/>
                    <a:pt x="21600" y="0"/>
                  </a:cubicBezTo>
                </a:path>
              </a:pathLst>
            </a:custGeom>
            <a:noFill/>
            <a:ln w="152400" cap="flat">
              <a:solidFill>
                <a:srgbClr val="000000">
                  <a:alpha val="56990"/>
                </a:srgbClr>
              </a:solidFill>
              <a:prstDash val="solid"/>
              <a:miter lim="400000"/>
            </a:ln>
            <a:effectLst/>
          </p:spPr>
          <p:txBody>
            <a:bodyPr/>
            <a:lstStyle/>
            <a:p>
              <a:endParaRPr/>
            </a:p>
          </p:txBody>
        </p:sp>
        <p:sp>
          <p:nvSpPr>
            <p:cNvPr id="502" name="512 ports x 1G"/>
            <p:cNvSpPr txBox="1"/>
            <p:nvPr/>
          </p:nvSpPr>
          <p:spPr>
            <a:xfrm>
              <a:off x="-1492935" y="117910"/>
              <a:ext cx="3929956" cy="800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800">
                  <a:latin typeface="Gill Sans"/>
                  <a:ea typeface="Gill Sans"/>
                  <a:cs typeface="Gill Sans"/>
                  <a:sym typeface="Gill Sans"/>
                </a:defRPr>
              </a:lvl1pPr>
            </a:lstStyle>
            <a:p>
              <a:r>
                <a:t>512 ports x 1G</a:t>
              </a:r>
            </a:p>
          </p:txBody>
        </p:sp>
      </p:grpSp>
      <p:grpSp>
        <p:nvGrpSpPr>
          <p:cNvPr id="506" name="成组"/>
          <p:cNvGrpSpPr/>
          <p:nvPr/>
        </p:nvGrpSpPr>
        <p:grpSpPr>
          <a:xfrm>
            <a:off x="1497017" y="11596877"/>
            <a:ext cx="5705377" cy="1065008"/>
            <a:chOff x="0" y="0"/>
            <a:chExt cx="5705376" cy="1065006"/>
          </a:xfrm>
        </p:grpSpPr>
        <p:sp>
          <p:nvSpPr>
            <p:cNvPr id="504" name="40 servers x 1G"/>
            <p:cNvSpPr txBox="1"/>
            <p:nvPr/>
          </p:nvSpPr>
          <p:spPr>
            <a:xfrm>
              <a:off x="0" y="0"/>
              <a:ext cx="4101704" cy="800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800">
                  <a:latin typeface="Gill Sans"/>
                  <a:ea typeface="Gill Sans"/>
                  <a:cs typeface="Gill Sans"/>
                  <a:sym typeface="Gill Sans"/>
                </a:defRPr>
              </a:lvl1pPr>
            </a:lstStyle>
            <a:p>
              <a:r>
                <a:t>40 servers x 1G</a:t>
              </a:r>
            </a:p>
          </p:txBody>
        </p:sp>
        <p:sp>
          <p:nvSpPr>
            <p:cNvPr id="512" name="连接线"/>
            <p:cNvSpPr/>
            <p:nvPr/>
          </p:nvSpPr>
          <p:spPr>
            <a:xfrm>
              <a:off x="4216842" y="728783"/>
              <a:ext cx="1488535" cy="336224"/>
            </a:xfrm>
            <a:custGeom>
              <a:avLst/>
              <a:gdLst/>
              <a:ahLst/>
              <a:cxnLst>
                <a:cxn ang="0">
                  <a:pos x="wd2" y="hd2"/>
                </a:cxn>
                <a:cxn ang="5400000">
                  <a:pos x="wd2" y="hd2"/>
                </a:cxn>
                <a:cxn ang="10800000">
                  <a:pos x="wd2" y="hd2"/>
                </a:cxn>
                <a:cxn ang="16200000">
                  <a:pos x="wd2" y="hd2"/>
                </a:cxn>
              </a:cxnLst>
              <a:rect l="0" t="0" r="r" b="b"/>
              <a:pathLst>
                <a:path w="21600" h="16200" extrusionOk="0">
                  <a:moveTo>
                    <a:pt x="0" y="0"/>
                  </a:moveTo>
                  <a:cubicBezTo>
                    <a:pt x="7870" y="21587"/>
                    <a:pt x="15070" y="21600"/>
                    <a:pt x="21600" y="39"/>
                  </a:cubicBezTo>
                </a:path>
              </a:pathLst>
            </a:custGeom>
            <a:noFill/>
            <a:ln w="76200" cap="flat">
              <a:solidFill>
                <a:srgbClr val="000000"/>
              </a:solidFill>
              <a:prstDash val="solid"/>
              <a:miter lim="400000"/>
              <a:tailEnd type="stealth" w="med" len="med"/>
            </a:ln>
            <a:effectLst/>
          </p:spPr>
          <p:txBody>
            <a:bodyPr/>
            <a:lstStyle/>
            <a:p>
              <a:endParaRPr/>
            </a:p>
          </p:txBody>
        </p:sp>
      </p:grpSp>
      <p:grpSp>
        <p:nvGrpSpPr>
          <p:cNvPr id="509" name="成组"/>
          <p:cNvGrpSpPr/>
          <p:nvPr/>
        </p:nvGrpSpPr>
        <p:grpSpPr>
          <a:xfrm>
            <a:off x="3705496" y="9918232"/>
            <a:ext cx="4910284" cy="800101"/>
            <a:chOff x="-701933" y="230534"/>
            <a:chExt cx="4910283" cy="800100"/>
          </a:xfrm>
        </p:grpSpPr>
        <p:sp>
          <p:nvSpPr>
            <p:cNvPr id="513" name="连接线"/>
            <p:cNvSpPr/>
            <p:nvPr/>
          </p:nvSpPr>
          <p:spPr>
            <a:xfrm>
              <a:off x="3152860" y="463558"/>
              <a:ext cx="1055490" cy="380898"/>
            </a:xfrm>
            <a:custGeom>
              <a:avLst/>
              <a:gdLst/>
              <a:ahLst/>
              <a:cxnLst>
                <a:cxn ang="0">
                  <a:pos x="wd2" y="hd2"/>
                </a:cxn>
                <a:cxn ang="5400000">
                  <a:pos x="wd2" y="hd2"/>
                </a:cxn>
                <a:cxn ang="10800000">
                  <a:pos x="wd2" y="hd2"/>
                </a:cxn>
                <a:cxn ang="16200000">
                  <a:pos x="wd2" y="hd2"/>
                </a:cxn>
              </a:cxnLst>
              <a:rect l="0" t="0" r="r" b="b"/>
              <a:pathLst>
                <a:path w="21600" h="16289" extrusionOk="0">
                  <a:moveTo>
                    <a:pt x="0" y="11822"/>
                  </a:moveTo>
                  <a:cubicBezTo>
                    <a:pt x="10436" y="-5311"/>
                    <a:pt x="17636" y="-3822"/>
                    <a:pt x="21600" y="16289"/>
                  </a:cubicBezTo>
                </a:path>
              </a:pathLst>
            </a:custGeom>
            <a:noFill/>
            <a:ln w="152400" cap="flat">
              <a:solidFill>
                <a:srgbClr val="000000">
                  <a:alpha val="56990"/>
                </a:srgbClr>
              </a:solidFill>
              <a:prstDash val="solid"/>
              <a:miter lim="400000"/>
            </a:ln>
            <a:effectLst/>
          </p:spPr>
          <p:txBody>
            <a:bodyPr/>
            <a:lstStyle/>
            <a:p>
              <a:endParaRPr/>
            </a:p>
          </p:txBody>
        </p:sp>
        <p:sp>
          <p:nvSpPr>
            <p:cNvPr id="508" name="4 ports x 1G"/>
            <p:cNvSpPr txBox="1"/>
            <p:nvPr/>
          </p:nvSpPr>
          <p:spPr>
            <a:xfrm>
              <a:off x="-701934" y="230534"/>
              <a:ext cx="3320357" cy="800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800">
                  <a:latin typeface="Gill Sans"/>
                  <a:ea typeface="Gill Sans"/>
                  <a:cs typeface="Gill Sans"/>
                  <a:sym typeface="Gill Sans"/>
                </a:defRPr>
              </a:lvl1pPr>
            </a:lstStyle>
            <a:p>
              <a:r>
                <a:t>4 ports x 1G</a:t>
              </a:r>
            </a:p>
          </p:txBody>
        </p:sp>
      </p:grpSp>
      <p:pic>
        <p:nvPicPr>
          <p:cNvPr id="510" name="椭圆形" descr="椭圆形"/>
          <p:cNvPicPr>
            <a:picLocks/>
          </p:cNvPicPr>
          <p:nvPr/>
        </p:nvPicPr>
        <p:blipFill>
          <a:blip r:embed="rId4">
            <a:extLst/>
          </a:blip>
          <a:stretch>
            <a:fillRect/>
          </a:stretch>
        </p:blipFill>
        <p:spPr>
          <a:xfrm rot="20981404">
            <a:off x="951153" y="9742776"/>
            <a:ext cx="6797104" cy="3102753"/>
          </a:xfrm>
          <a:prstGeom prst="rect">
            <a:avLst/>
          </a:prstGeom>
          <a:effectLst>
            <a:outerShdw blurRad="50800" dist="25400" dir="5400000" rotWithShape="0">
              <a:srgbClr val="000000">
                <a:alpha val="50000"/>
              </a:srgbClr>
            </a:outerShdw>
          </a:effectLst>
        </p:spPr>
      </p:pic>
      <p:pic>
        <p:nvPicPr>
          <p:cNvPr id="2" name="图片 1">
            <a:extLst>
              <a:ext uri="{FF2B5EF4-FFF2-40B4-BE49-F238E27FC236}">
                <a16:creationId xmlns:a16="http://schemas.microsoft.com/office/drawing/2014/main" id="{E555F942-1C41-4FBA-9613-5815E9694541}"/>
              </a:ext>
            </a:extLst>
          </p:cNvPr>
          <p:cNvPicPr>
            <a:picLocks noChangeAspect="1"/>
          </p:cNvPicPr>
          <p:nvPr/>
        </p:nvPicPr>
        <p:blipFill>
          <a:blip r:embed="rId5"/>
          <a:stretch>
            <a:fillRect/>
          </a:stretch>
        </p:blipFill>
        <p:spPr>
          <a:xfrm>
            <a:off x="4879472" y="207075"/>
            <a:ext cx="15606405" cy="512657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3" animBg="1" advAuto="0"/>
      <p:bldP spid="506" grpId="1" animBg="1" advAuto="0"/>
      <p:bldP spid="509" grpId="2" animBg="1" advAuto="0"/>
      <p:bldP spid="510"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 name="成组"/>
          <p:cNvGrpSpPr/>
          <p:nvPr/>
        </p:nvGrpSpPr>
        <p:grpSpPr>
          <a:xfrm flipH="1">
            <a:off x="5721509" y="6069351"/>
            <a:ext cx="16170307" cy="3184145"/>
            <a:chOff x="0" y="0"/>
            <a:chExt cx="16170305" cy="3184144"/>
          </a:xfrm>
        </p:grpSpPr>
        <p:grpSp>
          <p:nvGrpSpPr>
            <p:cNvPr id="521" name="成组"/>
            <p:cNvGrpSpPr/>
            <p:nvPr/>
          </p:nvGrpSpPr>
          <p:grpSpPr>
            <a:xfrm>
              <a:off x="101410" y="0"/>
              <a:ext cx="5947979" cy="3177311"/>
              <a:chOff x="-358253" y="0"/>
              <a:chExt cx="5947978" cy="3177310"/>
            </a:xfrm>
          </p:grpSpPr>
          <p:sp>
            <p:nvSpPr>
              <p:cNvPr id="517" name="线条"/>
              <p:cNvSpPr/>
              <p:nvPr/>
            </p:nvSpPr>
            <p:spPr>
              <a:xfrm flipH="1">
                <a:off x="-358254" y="0"/>
                <a:ext cx="5445664" cy="31757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18" name="线条"/>
              <p:cNvSpPr/>
              <p:nvPr/>
            </p:nvSpPr>
            <p:spPr>
              <a:xfrm flipH="1">
                <a:off x="5589724" y="154070"/>
                <a:ext cx="1" cy="30232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19" name="线条"/>
              <p:cNvSpPr/>
              <p:nvPr/>
            </p:nvSpPr>
            <p:spPr>
              <a:xfrm flipH="1">
                <a:off x="3421020" y="124299"/>
                <a:ext cx="2071457" cy="303425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0" name="线条"/>
              <p:cNvSpPr/>
              <p:nvPr/>
            </p:nvSpPr>
            <p:spPr>
              <a:xfrm flipH="1">
                <a:off x="1747040" y="69736"/>
                <a:ext cx="3575369" cy="308745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26" name="成组"/>
            <p:cNvGrpSpPr/>
            <p:nvPr/>
          </p:nvGrpSpPr>
          <p:grpSpPr>
            <a:xfrm>
              <a:off x="0" y="102891"/>
              <a:ext cx="5782276" cy="3081254"/>
              <a:chOff x="0" y="0"/>
              <a:chExt cx="5782275" cy="3081252"/>
            </a:xfrm>
          </p:grpSpPr>
          <p:sp>
            <p:nvSpPr>
              <p:cNvPr id="522" name="线条"/>
              <p:cNvSpPr/>
              <p:nvPr/>
            </p:nvSpPr>
            <p:spPr>
              <a:xfrm>
                <a:off x="1420272" y="0"/>
                <a:ext cx="4362004" cy="302114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3" name="线条"/>
              <p:cNvSpPr/>
              <p:nvPr/>
            </p:nvSpPr>
            <p:spPr>
              <a:xfrm>
                <a:off x="968292" y="42247"/>
                <a:ext cx="2715254" cy="30390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4" name="线条"/>
              <p:cNvSpPr/>
              <p:nvPr/>
            </p:nvSpPr>
            <p:spPr>
              <a:xfrm>
                <a:off x="441301" y="69203"/>
                <a:ext cx="1535376" cy="29850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5" name="线条"/>
              <p:cNvSpPr/>
              <p:nvPr/>
            </p:nvSpPr>
            <p:spPr>
              <a:xfrm flipH="1">
                <a:off x="0" y="29806"/>
                <a:ext cx="206904" cy="304304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31" name="成组"/>
            <p:cNvGrpSpPr/>
            <p:nvPr/>
          </p:nvGrpSpPr>
          <p:grpSpPr>
            <a:xfrm>
              <a:off x="319774" y="128214"/>
              <a:ext cx="11528146" cy="3021142"/>
              <a:chOff x="-281484" y="76768"/>
              <a:chExt cx="11528144" cy="3021141"/>
            </a:xfrm>
          </p:grpSpPr>
          <p:sp>
            <p:nvSpPr>
              <p:cNvPr id="527" name="线条"/>
              <p:cNvSpPr/>
              <p:nvPr/>
            </p:nvSpPr>
            <p:spPr>
              <a:xfrm flipH="1">
                <a:off x="5654327" y="76768"/>
                <a:ext cx="5592334"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8" name="线条"/>
              <p:cNvSpPr/>
              <p:nvPr/>
            </p:nvSpPr>
            <p:spPr>
              <a:xfrm flipH="1">
                <a:off x="3683545" y="93426"/>
                <a:ext cx="7443801" cy="298782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29" name="线条"/>
              <p:cNvSpPr/>
              <p:nvPr/>
            </p:nvSpPr>
            <p:spPr>
              <a:xfrm flipH="1">
                <a:off x="1976677" y="94792"/>
                <a:ext cx="9058700" cy="29595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30" name="线条"/>
              <p:cNvSpPr/>
              <p:nvPr/>
            </p:nvSpPr>
            <p:spPr>
              <a:xfrm flipH="1">
                <a:off x="-281485" y="80985"/>
                <a:ext cx="11082463" cy="299187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36" name="成组"/>
            <p:cNvGrpSpPr/>
            <p:nvPr/>
          </p:nvGrpSpPr>
          <p:grpSpPr>
            <a:xfrm>
              <a:off x="728259" y="60395"/>
              <a:ext cx="15442048" cy="3093694"/>
              <a:chOff x="-281485" y="4217"/>
              <a:chExt cx="15442047" cy="3093693"/>
            </a:xfrm>
          </p:grpSpPr>
          <p:sp>
            <p:nvSpPr>
              <p:cNvPr id="532" name="线条"/>
              <p:cNvSpPr/>
              <p:nvPr/>
            </p:nvSpPr>
            <p:spPr>
              <a:xfrm flipH="1">
                <a:off x="5654327" y="76768"/>
                <a:ext cx="9506236"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33" name="线条"/>
              <p:cNvSpPr/>
              <p:nvPr/>
            </p:nvSpPr>
            <p:spPr>
              <a:xfrm flipH="1">
                <a:off x="3683545" y="67836"/>
                <a:ext cx="11256644" cy="301341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34" name="线条"/>
              <p:cNvSpPr/>
              <p:nvPr/>
            </p:nvSpPr>
            <p:spPr>
              <a:xfrm flipH="1">
                <a:off x="1976677" y="69202"/>
                <a:ext cx="12590059" cy="29850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35" name="线条"/>
              <p:cNvSpPr/>
              <p:nvPr/>
            </p:nvSpPr>
            <p:spPr>
              <a:xfrm flipH="1">
                <a:off x="-281485" y="4217"/>
                <a:ext cx="14844128" cy="30686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558" name="成组"/>
          <p:cNvGrpSpPr/>
          <p:nvPr/>
        </p:nvGrpSpPr>
        <p:grpSpPr>
          <a:xfrm>
            <a:off x="3239321" y="6069351"/>
            <a:ext cx="16170307" cy="3184145"/>
            <a:chOff x="0" y="0"/>
            <a:chExt cx="16170305" cy="3184144"/>
          </a:xfrm>
        </p:grpSpPr>
        <p:grpSp>
          <p:nvGrpSpPr>
            <p:cNvPr id="542" name="成组"/>
            <p:cNvGrpSpPr/>
            <p:nvPr/>
          </p:nvGrpSpPr>
          <p:grpSpPr>
            <a:xfrm>
              <a:off x="101410" y="0"/>
              <a:ext cx="5947979" cy="3177311"/>
              <a:chOff x="-358253" y="0"/>
              <a:chExt cx="5947978" cy="3177310"/>
            </a:xfrm>
          </p:grpSpPr>
          <p:sp>
            <p:nvSpPr>
              <p:cNvPr id="538" name="线条"/>
              <p:cNvSpPr/>
              <p:nvPr/>
            </p:nvSpPr>
            <p:spPr>
              <a:xfrm flipH="1">
                <a:off x="-358254" y="0"/>
                <a:ext cx="5445664" cy="31757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39" name="线条"/>
              <p:cNvSpPr/>
              <p:nvPr/>
            </p:nvSpPr>
            <p:spPr>
              <a:xfrm flipH="1">
                <a:off x="5589724" y="154070"/>
                <a:ext cx="1" cy="30232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0" name="线条"/>
              <p:cNvSpPr/>
              <p:nvPr/>
            </p:nvSpPr>
            <p:spPr>
              <a:xfrm flipH="1">
                <a:off x="3421020" y="124299"/>
                <a:ext cx="2071457" cy="303425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1" name="线条"/>
              <p:cNvSpPr/>
              <p:nvPr/>
            </p:nvSpPr>
            <p:spPr>
              <a:xfrm flipH="1">
                <a:off x="1747040" y="69736"/>
                <a:ext cx="3575369" cy="308745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47" name="成组"/>
            <p:cNvGrpSpPr/>
            <p:nvPr/>
          </p:nvGrpSpPr>
          <p:grpSpPr>
            <a:xfrm>
              <a:off x="0" y="102891"/>
              <a:ext cx="5782276" cy="3081254"/>
              <a:chOff x="0" y="0"/>
              <a:chExt cx="5782275" cy="3081252"/>
            </a:xfrm>
          </p:grpSpPr>
          <p:sp>
            <p:nvSpPr>
              <p:cNvPr id="543" name="线条"/>
              <p:cNvSpPr/>
              <p:nvPr/>
            </p:nvSpPr>
            <p:spPr>
              <a:xfrm>
                <a:off x="1420272" y="0"/>
                <a:ext cx="4362004" cy="302114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4" name="线条"/>
              <p:cNvSpPr/>
              <p:nvPr/>
            </p:nvSpPr>
            <p:spPr>
              <a:xfrm>
                <a:off x="968292" y="42247"/>
                <a:ext cx="2715254" cy="30390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5" name="线条"/>
              <p:cNvSpPr/>
              <p:nvPr/>
            </p:nvSpPr>
            <p:spPr>
              <a:xfrm>
                <a:off x="441301" y="69203"/>
                <a:ext cx="1535376" cy="29850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6" name="线条"/>
              <p:cNvSpPr/>
              <p:nvPr/>
            </p:nvSpPr>
            <p:spPr>
              <a:xfrm flipH="1">
                <a:off x="0" y="29806"/>
                <a:ext cx="206904" cy="304304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52" name="成组"/>
            <p:cNvGrpSpPr/>
            <p:nvPr/>
          </p:nvGrpSpPr>
          <p:grpSpPr>
            <a:xfrm>
              <a:off x="319774" y="128214"/>
              <a:ext cx="11528146" cy="3021142"/>
              <a:chOff x="-281484" y="76768"/>
              <a:chExt cx="11528144" cy="3021141"/>
            </a:xfrm>
          </p:grpSpPr>
          <p:sp>
            <p:nvSpPr>
              <p:cNvPr id="548" name="线条"/>
              <p:cNvSpPr/>
              <p:nvPr/>
            </p:nvSpPr>
            <p:spPr>
              <a:xfrm flipH="1">
                <a:off x="5654327" y="76768"/>
                <a:ext cx="5592334"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49" name="线条"/>
              <p:cNvSpPr/>
              <p:nvPr/>
            </p:nvSpPr>
            <p:spPr>
              <a:xfrm flipH="1">
                <a:off x="3683545" y="93426"/>
                <a:ext cx="7443801" cy="298782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50" name="线条"/>
              <p:cNvSpPr/>
              <p:nvPr/>
            </p:nvSpPr>
            <p:spPr>
              <a:xfrm flipH="1">
                <a:off x="1976677" y="94792"/>
                <a:ext cx="9058700" cy="295950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51" name="线条"/>
              <p:cNvSpPr/>
              <p:nvPr/>
            </p:nvSpPr>
            <p:spPr>
              <a:xfrm flipH="1">
                <a:off x="-281485" y="80985"/>
                <a:ext cx="11082463" cy="299187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557" name="成组"/>
            <p:cNvGrpSpPr/>
            <p:nvPr/>
          </p:nvGrpSpPr>
          <p:grpSpPr>
            <a:xfrm>
              <a:off x="728259" y="60395"/>
              <a:ext cx="15442048" cy="3093694"/>
              <a:chOff x="-281485" y="4217"/>
              <a:chExt cx="15442047" cy="3093693"/>
            </a:xfrm>
          </p:grpSpPr>
          <p:sp>
            <p:nvSpPr>
              <p:cNvPr id="553" name="线条"/>
              <p:cNvSpPr/>
              <p:nvPr/>
            </p:nvSpPr>
            <p:spPr>
              <a:xfrm flipH="1">
                <a:off x="5654327" y="76768"/>
                <a:ext cx="9506236" cy="30211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54" name="线条"/>
              <p:cNvSpPr/>
              <p:nvPr/>
            </p:nvSpPr>
            <p:spPr>
              <a:xfrm flipH="1">
                <a:off x="3683545" y="67836"/>
                <a:ext cx="11256644" cy="301341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55" name="线条"/>
              <p:cNvSpPr/>
              <p:nvPr/>
            </p:nvSpPr>
            <p:spPr>
              <a:xfrm flipH="1">
                <a:off x="1976677" y="69202"/>
                <a:ext cx="12590059" cy="29850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56" name="线条"/>
              <p:cNvSpPr/>
              <p:nvPr/>
            </p:nvSpPr>
            <p:spPr>
              <a:xfrm flipH="1">
                <a:off x="-281485" y="4217"/>
                <a:ext cx="14844128" cy="306863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sp>
        <p:nvSpPr>
          <p:cNvPr id="559" name="“Big switch” approach"/>
          <p:cNvSpPr txBox="1">
            <a:spLocks noGrp="1"/>
          </p:cNvSpPr>
          <p:nvPr>
            <p:ph type="title"/>
          </p:nvPr>
        </p:nvSpPr>
        <p:spPr>
          <a:xfrm>
            <a:off x="3048000" y="-7731"/>
            <a:ext cx="18288000" cy="2482454"/>
          </a:xfrm>
          <a:prstGeom prst="rect">
            <a:avLst/>
          </a:prstGeom>
        </p:spPr>
        <p:txBody>
          <a:bodyPr/>
          <a:lstStyle>
            <a:lvl1pPr>
              <a:defRPr sz="10800"/>
            </a:lvl1pPr>
          </a:lstStyle>
          <a:p>
            <a:r>
              <a:t>“Big switch” approach</a:t>
            </a:r>
          </a:p>
        </p:txBody>
      </p:sp>
      <p:grpSp>
        <p:nvGrpSpPr>
          <p:cNvPr id="596" name="成组"/>
          <p:cNvGrpSpPr/>
          <p:nvPr/>
        </p:nvGrpSpPr>
        <p:grpSpPr>
          <a:xfrm>
            <a:off x="2595201" y="9201326"/>
            <a:ext cx="7788589" cy="3402907"/>
            <a:chOff x="38099" y="0"/>
            <a:chExt cx="7788587" cy="3402906"/>
          </a:xfrm>
        </p:grpSpPr>
        <p:grpSp>
          <p:nvGrpSpPr>
            <p:cNvPr id="568" name="成组"/>
            <p:cNvGrpSpPr/>
            <p:nvPr/>
          </p:nvGrpSpPr>
          <p:grpSpPr>
            <a:xfrm>
              <a:off x="38099" y="0"/>
              <a:ext cx="1655391" cy="3402906"/>
              <a:chOff x="53577" y="0"/>
              <a:chExt cx="1655389" cy="3402905"/>
            </a:xfrm>
          </p:grpSpPr>
          <p:graphicFrame>
            <p:nvGraphicFramePr>
              <p:cNvPr id="560"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561"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2"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3"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4"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5"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6"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67"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577" name="成组"/>
            <p:cNvGrpSpPr/>
            <p:nvPr/>
          </p:nvGrpSpPr>
          <p:grpSpPr>
            <a:xfrm>
              <a:off x="2082497" y="0"/>
              <a:ext cx="1655391" cy="3402906"/>
              <a:chOff x="53577" y="0"/>
              <a:chExt cx="1655389" cy="3402905"/>
            </a:xfrm>
          </p:grpSpPr>
          <p:graphicFrame>
            <p:nvGraphicFramePr>
              <p:cNvPr id="569"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570"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1"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2"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3"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4"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5"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76"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586" name="成组"/>
            <p:cNvGrpSpPr/>
            <p:nvPr/>
          </p:nvGrpSpPr>
          <p:grpSpPr>
            <a:xfrm>
              <a:off x="4126897" y="0"/>
              <a:ext cx="1655391" cy="3402906"/>
              <a:chOff x="53577" y="0"/>
              <a:chExt cx="1655390" cy="3402905"/>
            </a:xfrm>
          </p:grpSpPr>
          <p:graphicFrame>
            <p:nvGraphicFramePr>
              <p:cNvPr id="578"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579"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0"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1"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2"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3"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4"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5"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595" name="成组"/>
            <p:cNvGrpSpPr/>
            <p:nvPr/>
          </p:nvGrpSpPr>
          <p:grpSpPr>
            <a:xfrm>
              <a:off x="6171295" y="0"/>
              <a:ext cx="1655391" cy="3402906"/>
              <a:chOff x="53577" y="0"/>
              <a:chExt cx="1655390" cy="3402905"/>
            </a:xfrm>
          </p:grpSpPr>
          <p:graphicFrame>
            <p:nvGraphicFramePr>
              <p:cNvPr id="587"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58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8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grpSp>
        <p:nvGrpSpPr>
          <p:cNvPr id="633" name="成组"/>
          <p:cNvGrpSpPr/>
          <p:nvPr/>
        </p:nvGrpSpPr>
        <p:grpSpPr>
          <a:xfrm>
            <a:off x="14867124" y="9200603"/>
            <a:ext cx="7788588" cy="3402907"/>
            <a:chOff x="38099" y="0"/>
            <a:chExt cx="7788586" cy="3402906"/>
          </a:xfrm>
        </p:grpSpPr>
        <p:grpSp>
          <p:nvGrpSpPr>
            <p:cNvPr id="605" name="成组"/>
            <p:cNvGrpSpPr/>
            <p:nvPr/>
          </p:nvGrpSpPr>
          <p:grpSpPr>
            <a:xfrm>
              <a:off x="38099" y="0"/>
              <a:ext cx="1655391" cy="3402906"/>
              <a:chOff x="53577" y="0"/>
              <a:chExt cx="1655389" cy="3402905"/>
            </a:xfrm>
          </p:grpSpPr>
          <p:graphicFrame>
            <p:nvGraphicFramePr>
              <p:cNvPr id="597"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59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59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614" name="成组"/>
            <p:cNvGrpSpPr/>
            <p:nvPr/>
          </p:nvGrpSpPr>
          <p:grpSpPr>
            <a:xfrm>
              <a:off x="2082498" y="0"/>
              <a:ext cx="1655391" cy="3402906"/>
              <a:chOff x="53577" y="0"/>
              <a:chExt cx="1655390" cy="3402905"/>
            </a:xfrm>
          </p:grpSpPr>
          <p:graphicFrame>
            <p:nvGraphicFramePr>
              <p:cNvPr id="606"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07"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8"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09"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0"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1"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2"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3"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623" name="成组"/>
            <p:cNvGrpSpPr/>
            <p:nvPr/>
          </p:nvGrpSpPr>
          <p:grpSpPr>
            <a:xfrm>
              <a:off x="4126896" y="0"/>
              <a:ext cx="1655391" cy="3402906"/>
              <a:chOff x="53577" y="0"/>
              <a:chExt cx="1655389" cy="3402905"/>
            </a:xfrm>
          </p:grpSpPr>
          <p:graphicFrame>
            <p:nvGraphicFramePr>
              <p:cNvPr id="615" name="表格"/>
              <p:cNvGraphicFramePr/>
              <p:nvPr/>
            </p:nvGraphicFramePr>
            <p:xfrm>
              <a:off x="53578" y="598747"/>
              <a:ext cx="1655388"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1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1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632" name="成组"/>
            <p:cNvGrpSpPr/>
            <p:nvPr/>
          </p:nvGrpSpPr>
          <p:grpSpPr>
            <a:xfrm>
              <a:off x="6171294" y="0"/>
              <a:ext cx="1655391" cy="3402906"/>
              <a:chOff x="53577" y="0"/>
              <a:chExt cx="1655390" cy="3402905"/>
            </a:xfrm>
          </p:grpSpPr>
          <p:graphicFrame>
            <p:nvGraphicFramePr>
              <p:cNvPr id="624" name="表格"/>
              <p:cNvGraphicFramePr/>
              <p:nvPr/>
            </p:nvGraphicFramePr>
            <p:xfrm>
              <a:off x="53578" y="598747"/>
              <a:ext cx="1655389" cy="2804158"/>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2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2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3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3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sp>
        <p:nvSpPr>
          <p:cNvPr id="634" name="$$$$$"/>
          <p:cNvSpPr/>
          <p:nvPr/>
        </p:nvSpPr>
        <p:spPr>
          <a:xfrm>
            <a:off x="8123774" y="4296785"/>
            <a:ext cx="3675400"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9200" b="1">
                <a:solidFill>
                  <a:srgbClr val="FFFFFF"/>
                </a:solidFill>
                <a:latin typeface="Helvetica"/>
                <a:ea typeface="Helvetica"/>
                <a:cs typeface="Helvetica"/>
                <a:sym typeface="Helvetica"/>
              </a:defRPr>
            </a:lvl1pPr>
          </a:lstStyle>
          <a:p>
            <a:r>
              <a:t>$$$$$</a:t>
            </a:r>
          </a:p>
        </p:txBody>
      </p:sp>
      <p:sp>
        <p:nvSpPr>
          <p:cNvPr id="635" name="$$$$$"/>
          <p:cNvSpPr/>
          <p:nvPr/>
        </p:nvSpPr>
        <p:spPr>
          <a:xfrm>
            <a:off x="2800200" y="4296785"/>
            <a:ext cx="3675399"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9200" b="1">
                <a:solidFill>
                  <a:srgbClr val="FFFFFF"/>
                </a:solidFill>
                <a:latin typeface="Helvetica"/>
                <a:ea typeface="Helvetica"/>
                <a:cs typeface="Helvetica"/>
                <a:sym typeface="Helvetica"/>
              </a:defRPr>
            </a:lvl1pPr>
          </a:lstStyle>
          <a:p>
            <a:r>
              <a:t>$$$$$</a:t>
            </a:r>
          </a:p>
        </p:txBody>
      </p:sp>
      <p:sp>
        <p:nvSpPr>
          <p:cNvPr id="636" name="$$$$$"/>
          <p:cNvSpPr/>
          <p:nvPr/>
        </p:nvSpPr>
        <p:spPr>
          <a:xfrm>
            <a:off x="18770924" y="4296785"/>
            <a:ext cx="3675399"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9200" b="1">
                <a:solidFill>
                  <a:srgbClr val="FFFFFF"/>
                </a:solidFill>
                <a:latin typeface="Helvetica"/>
                <a:ea typeface="Helvetica"/>
                <a:cs typeface="Helvetica"/>
                <a:sym typeface="Helvetica"/>
              </a:defRPr>
            </a:lvl1pPr>
          </a:lstStyle>
          <a:p>
            <a:r>
              <a:t>$$$$$</a:t>
            </a:r>
          </a:p>
        </p:txBody>
      </p:sp>
      <p:sp>
        <p:nvSpPr>
          <p:cNvPr id="637" name="$$$$$"/>
          <p:cNvSpPr/>
          <p:nvPr/>
        </p:nvSpPr>
        <p:spPr>
          <a:xfrm>
            <a:off x="13447349" y="4296785"/>
            <a:ext cx="3675400" cy="191728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9200" b="1">
                <a:solidFill>
                  <a:srgbClr val="FFFFFF"/>
                </a:solidFill>
                <a:latin typeface="Helvetica"/>
                <a:ea typeface="Helvetica"/>
                <a:cs typeface="Helvetica"/>
                <a:sym typeface="Helvetica"/>
              </a:defRPr>
            </a:lvl1pPr>
          </a:lstStyle>
          <a:p>
            <a:r>
              <a:t>$$$$$</a:t>
            </a:r>
          </a:p>
        </p:txBody>
      </p:sp>
      <p:sp>
        <p:nvSpPr>
          <p:cNvPr id="638" name="…"/>
          <p:cNvSpPr txBox="1"/>
          <p:nvPr/>
        </p:nvSpPr>
        <p:spPr>
          <a:xfrm>
            <a:off x="11880311" y="9176850"/>
            <a:ext cx="1485901" cy="175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800" b="1">
                <a:latin typeface="Helvetica"/>
                <a:ea typeface="Helvetica"/>
                <a:cs typeface="Helvetica"/>
                <a:sym typeface="Helvetica"/>
              </a:defRPr>
            </a:lvl1pPr>
          </a:lstStyle>
          <a:p>
            <a: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线条"/>
          <p:cNvSpPr/>
          <p:nvPr/>
        </p:nvSpPr>
        <p:spPr>
          <a:xfrm>
            <a:off x="10454375" y="4154230"/>
            <a:ext cx="4563738" cy="2617445"/>
          </a:xfrm>
          <a:prstGeom prst="line">
            <a:avLst/>
          </a:prstGeom>
          <a:ln w="203200">
            <a:solidFill>
              <a:srgbClr val="000000"/>
            </a:solidFill>
            <a:miter lim="400000"/>
          </a:ln>
        </p:spPr>
        <p:txBody>
          <a:bodyPr lIns="71437" tIns="71437" rIns="71437" bIns="71437" anchor="ctr"/>
          <a:lstStyle/>
          <a:p>
            <a:pPr>
              <a:defRPr sz="3200"/>
            </a:pPr>
            <a:endParaRPr/>
          </a:p>
        </p:txBody>
      </p:sp>
      <p:sp>
        <p:nvSpPr>
          <p:cNvPr id="643" name="线条"/>
          <p:cNvSpPr/>
          <p:nvPr/>
        </p:nvSpPr>
        <p:spPr>
          <a:xfrm>
            <a:off x="10839485" y="4002992"/>
            <a:ext cx="7035995" cy="2943412"/>
          </a:xfrm>
          <a:prstGeom prst="line">
            <a:avLst/>
          </a:prstGeom>
          <a:ln w="203200">
            <a:solidFill>
              <a:srgbClr val="000000"/>
            </a:solidFill>
            <a:miter lim="400000"/>
          </a:ln>
        </p:spPr>
        <p:txBody>
          <a:bodyPr lIns="71437" tIns="71437" rIns="71437" bIns="71437" anchor="ctr"/>
          <a:lstStyle/>
          <a:p>
            <a:pPr>
              <a:defRPr sz="3200"/>
            </a:pPr>
            <a:endParaRPr/>
          </a:p>
        </p:txBody>
      </p:sp>
      <p:sp>
        <p:nvSpPr>
          <p:cNvPr id="644" name="线条"/>
          <p:cNvSpPr/>
          <p:nvPr/>
        </p:nvSpPr>
        <p:spPr>
          <a:xfrm flipH="1">
            <a:off x="9753762" y="4154230"/>
            <a:ext cx="4563737" cy="2617445"/>
          </a:xfrm>
          <a:prstGeom prst="line">
            <a:avLst/>
          </a:prstGeom>
          <a:ln w="203200">
            <a:solidFill>
              <a:srgbClr val="000000"/>
            </a:solidFill>
            <a:miter lim="400000"/>
          </a:ln>
        </p:spPr>
        <p:txBody>
          <a:bodyPr lIns="71437" tIns="71437" rIns="71437" bIns="71437" anchor="ctr"/>
          <a:lstStyle/>
          <a:p>
            <a:pPr>
              <a:defRPr sz="3200"/>
            </a:pPr>
            <a:endParaRPr/>
          </a:p>
        </p:txBody>
      </p:sp>
      <p:sp>
        <p:nvSpPr>
          <p:cNvPr id="645" name="线条"/>
          <p:cNvSpPr/>
          <p:nvPr/>
        </p:nvSpPr>
        <p:spPr>
          <a:xfrm flipH="1">
            <a:off x="6896395" y="4002992"/>
            <a:ext cx="6902109" cy="2943411"/>
          </a:xfrm>
          <a:prstGeom prst="line">
            <a:avLst/>
          </a:prstGeom>
          <a:ln w="203200">
            <a:solidFill>
              <a:srgbClr val="000000"/>
            </a:solidFill>
            <a:miter lim="400000"/>
          </a:ln>
        </p:spPr>
        <p:txBody>
          <a:bodyPr lIns="71437" tIns="71437" rIns="71437" bIns="71437" anchor="ctr"/>
          <a:lstStyle/>
          <a:p>
            <a:pPr>
              <a:defRPr sz="3200"/>
            </a:pPr>
            <a:endParaRPr/>
          </a:p>
        </p:txBody>
      </p:sp>
      <p:sp>
        <p:nvSpPr>
          <p:cNvPr id="646" name="线条"/>
          <p:cNvSpPr/>
          <p:nvPr/>
        </p:nvSpPr>
        <p:spPr>
          <a:xfrm flipH="1">
            <a:off x="15701285" y="7034455"/>
            <a:ext cx="2048463" cy="2832390"/>
          </a:xfrm>
          <a:prstGeom prst="line">
            <a:avLst/>
          </a:prstGeom>
          <a:ln w="25400">
            <a:solidFill>
              <a:srgbClr val="000000"/>
            </a:solidFill>
            <a:miter lim="400000"/>
          </a:ln>
        </p:spPr>
        <p:txBody>
          <a:bodyPr lIns="71437" tIns="71437" rIns="71437" bIns="71437" anchor="ctr"/>
          <a:lstStyle/>
          <a:p>
            <a:pPr>
              <a:defRPr sz="3200"/>
            </a:pPr>
            <a:endParaRPr/>
          </a:p>
        </p:txBody>
      </p:sp>
      <p:sp>
        <p:nvSpPr>
          <p:cNvPr id="647" name="线条"/>
          <p:cNvSpPr/>
          <p:nvPr/>
        </p:nvSpPr>
        <p:spPr>
          <a:xfrm flipH="1">
            <a:off x="13397307" y="7034455"/>
            <a:ext cx="3991269" cy="2857981"/>
          </a:xfrm>
          <a:prstGeom prst="line">
            <a:avLst/>
          </a:prstGeom>
          <a:ln w="25400">
            <a:solidFill>
              <a:srgbClr val="000000"/>
            </a:solidFill>
            <a:miter lim="400000"/>
          </a:ln>
        </p:spPr>
        <p:txBody>
          <a:bodyPr lIns="71437" tIns="71437" rIns="71437" bIns="71437" anchor="ctr"/>
          <a:lstStyle/>
          <a:p>
            <a:pPr>
              <a:defRPr sz="3200"/>
            </a:pPr>
            <a:endParaRPr/>
          </a:p>
        </p:txBody>
      </p:sp>
      <p:sp>
        <p:nvSpPr>
          <p:cNvPr id="648" name="线条"/>
          <p:cNvSpPr/>
          <p:nvPr/>
        </p:nvSpPr>
        <p:spPr>
          <a:xfrm flipH="1">
            <a:off x="17587280" y="6855861"/>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649" name="线条"/>
          <p:cNvSpPr/>
          <p:nvPr/>
        </p:nvSpPr>
        <p:spPr>
          <a:xfrm>
            <a:off x="17966574" y="7002601"/>
            <a:ext cx="1623921" cy="2830257"/>
          </a:xfrm>
          <a:prstGeom prst="line">
            <a:avLst/>
          </a:prstGeom>
          <a:ln w="25400">
            <a:solidFill>
              <a:srgbClr val="000000"/>
            </a:solidFill>
            <a:miter lim="400000"/>
          </a:ln>
        </p:spPr>
        <p:txBody>
          <a:bodyPr lIns="71437" tIns="71437" rIns="71437" bIns="71437" anchor="ctr"/>
          <a:lstStyle/>
          <a:p>
            <a:pPr>
              <a:defRPr sz="3200"/>
            </a:pPr>
            <a:endParaRPr/>
          </a:p>
        </p:txBody>
      </p:sp>
      <p:sp>
        <p:nvSpPr>
          <p:cNvPr id="650" name="线条"/>
          <p:cNvSpPr/>
          <p:nvPr/>
        </p:nvSpPr>
        <p:spPr>
          <a:xfrm>
            <a:off x="14931515" y="7034988"/>
            <a:ext cx="2048463" cy="2832391"/>
          </a:xfrm>
          <a:prstGeom prst="line">
            <a:avLst/>
          </a:prstGeom>
          <a:ln w="25400">
            <a:solidFill>
              <a:srgbClr val="000000"/>
            </a:solidFill>
            <a:miter lim="400000"/>
          </a:ln>
        </p:spPr>
        <p:txBody>
          <a:bodyPr lIns="71437" tIns="71437" rIns="71437" bIns="71437" anchor="ctr"/>
          <a:lstStyle/>
          <a:p>
            <a:pPr>
              <a:defRPr sz="3200"/>
            </a:pPr>
            <a:endParaRPr/>
          </a:p>
        </p:txBody>
      </p:sp>
      <p:sp>
        <p:nvSpPr>
          <p:cNvPr id="651" name="线条"/>
          <p:cNvSpPr/>
          <p:nvPr/>
        </p:nvSpPr>
        <p:spPr>
          <a:xfrm>
            <a:off x="15292685" y="7034988"/>
            <a:ext cx="3991269" cy="2857981"/>
          </a:xfrm>
          <a:prstGeom prst="line">
            <a:avLst/>
          </a:prstGeom>
          <a:ln w="25400">
            <a:solidFill>
              <a:srgbClr val="000000"/>
            </a:solidFill>
            <a:miter lim="400000"/>
          </a:ln>
        </p:spPr>
        <p:txBody>
          <a:bodyPr lIns="71437" tIns="71437" rIns="71437" bIns="71437" anchor="ctr"/>
          <a:lstStyle/>
          <a:p>
            <a:pPr>
              <a:defRPr sz="3200"/>
            </a:pPr>
            <a:endParaRPr/>
          </a:p>
        </p:txBody>
      </p:sp>
      <p:sp>
        <p:nvSpPr>
          <p:cNvPr id="652" name="线条"/>
          <p:cNvSpPr/>
          <p:nvPr/>
        </p:nvSpPr>
        <p:spPr>
          <a:xfrm>
            <a:off x="14752921" y="6856394"/>
            <a:ext cx="341061"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653" name="线条"/>
          <p:cNvSpPr/>
          <p:nvPr/>
        </p:nvSpPr>
        <p:spPr>
          <a:xfrm flipH="1">
            <a:off x="13090766" y="7003134"/>
            <a:ext cx="1623922" cy="2830256"/>
          </a:xfrm>
          <a:prstGeom prst="line">
            <a:avLst/>
          </a:prstGeom>
          <a:ln w="25400">
            <a:solidFill>
              <a:srgbClr val="000000"/>
            </a:solidFill>
            <a:miter lim="400000"/>
          </a:ln>
        </p:spPr>
        <p:txBody>
          <a:bodyPr lIns="71437" tIns="71437" rIns="71437" bIns="71437" anchor="ctr"/>
          <a:lstStyle/>
          <a:p>
            <a:pPr>
              <a:defRPr sz="3200"/>
            </a:pPr>
            <a:endParaRPr/>
          </a:p>
        </p:txBody>
      </p:sp>
      <p:sp>
        <p:nvSpPr>
          <p:cNvPr id="654" name="线条"/>
          <p:cNvSpPr/>
          <p:nvPr/>
        </p:nvSpPr>
        <p:spPr>
          <a:xfrm flipH="1">
            <a:off x="7487571" y="7034721"/>
            <a:ext cx="2048463" cy="2832391"/>
          </a:xfrm>
          <a:prstGeom prst="line">
            <a:avLst/>
          </a:prstGeom>
          <a:ln w="25400">
            <a:solidFill>
              <a:srgbClr val="000000"/>
            </a:solidFill>
            <a:miter lim="400000"/>
          </a:ln>
        </p:spPr>
        <p:txBody>
          <a:bodyPr lIns="71437" tIns="71437" rIns="71437" bIns="71437" anchor="ctr"/>
          <a:lstStyle/>
          <a:p>
            <a:pPr>
              <a:defRPr sz="3200"/>
            </a:pPr>
            <a:endParaRPr/>
          </a:p>
        </p:txBody>
      </p:sp>
      <p:sp>
        <p:nvSpPr>
          <p:cNvPr id="655" name="线条"/>
          <p:cNvSpPr/>
          <p:nvPr/>
        </p:nvSpPr>
        <p:spPr>
          <a:xfrm flipH="1">
            <a:off x="5183594" y="7034722"/>
            <a:ext cx="3991269" cy="2857980"/>
          </a:xfrm>
          <a:prstGeom prst="line">
            <a:avLst/>
          </a:prstGeom>
          <a:ln w="25400">
            <a:solidFill>
              <a:srgbClr val="000000"/>
            </a:solidFill>
            <a:miter lim="400000"/>
          </a:ln>
        </p:spPr>
        <p:txBody>
          <a:bodyPr lIns="71437" tIns="71437" rIns="71437" bIns="71437" anchor="ctr"/>
          <a:lstStyle/>
          <a:p>
            <a:pPr>
              <a:defRPr sz="3200"/>
            </a:pPr>
            <a:endParaRPr/>
          </a:p>
        </p:txBody>
      </p:sp>
      <p:sp>
        <p:nvSpPr>
          <p:cNvPr id="656" name="线条"/>
          <p:cNvSpPr/>
          <p:nvPr/>
        </p:nvSpPr>
        <p:spPr>
          <a:xfrm flipH="1">
            <a:off x="9373568" y="6856128"/>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657" name="线条"/>
          <p:cNvSpPr/>
          <p:nvPr/>
        </p:nvSpPr>
        <p:spPr>
          <a:xfrm>
            <a:off x="9752862" y="7002867"/>
            <a:ext cx="1623922" cy="2830257"/>
          </a:xfrm>
          <a:prstGeom prst="line">
            <a:avLst/>
          </a:prstGeom>
          <a:ln w="25400">
            <a:solidFill>
              <a:srgbClr val="000000"/>
            </a:solidFill>
            <a:miter lim="400000"/>
          </a:ln>
        </p:spPr>
        <p:txBody>
          <a:bodyPr lIns="71437" tIns="71437" rIns="71437" bIns="71437" anchor="ctr"/>
          <a:lstStyle/>
          <a:p>
            <a:pPr>
              <a:defRPr sz="3200"/>
            </a:pPr>
            <a:endParaRPr/>
          </a:p>
        </p:txBody>
      </p:sp>
      <p:sp>
        <p:nvSpPr>
          <p:cNvPr id="658" name="Alternative: tree network"/>
          <p:cNvSpPr txBox="1">
            <a:spLocks noGrp="1"/>
          </p:cNvSpPr>
          <p:nvPr>
            <p:ph type="title"/>
          </p:nvPr>
        </p:nvSpPr>
        <p:spPr>
          <a:xfrm>
            <a:off x="1600201" y="68469"/>
            <a:ext cx="21183599" cy="2482454"/>
          </a:xfrm>
          <a:prstGeom prst="rect">
            <a:avLst/>
          </a:prstGeom>
        </p:spPr>
        <p:txBody>
          <a:bodyPr/>
          <a:lstStyle>
            <a:lvl1pPr>
              <a:defRPr sz="10800"/>
            </a:lvl1pPr>
          </a:lstStyle>
          <a:p>
            <a:r>
              <a:t>Alternative: tree network</a:t>
            </a:r>
          </a:p>
        </p:txBody>
      </p:sp>
      <p:sp>
        <p:nvSpPr>
          <p:cNvPr id="659" name="线条"/>
          <p:cNvSpPr/>
          <p:nvPr/>
        </p:nvSpPr>
        <p:spPr>
          <a:xfrm>
            <a:off x="6717801" y="7035255"/>
            <a:ext cx="2048463" cy="2832390"/>
          </a:xfrm>
          <a:prstGeom prst="line">
            <a:avLst/>
          </a:prstGeom>
          <a:ln w="25400">
            <a:solidFill>
              <a:srgbClr val="000000"/>
            </a:solidFill>
            <a:miter lim="400000"/>
          </a:ln>
        </p:spPr>
        <p:txBody>
          <a:bodyPr lIns="71437" tIns="71437" rIns="71437" bIns="71437" anchor="ctr"/>
          <a:lstStyle/>
          <a:p>
            <a:pPr>
              <a:defRPr sz="3200"/>
            </a:pPr>
            <a:endParaRPr/>
          </a:p>
        </p:txBody>
      </p:sp>
      <p:sp>
        <p:nvSpPr>
          <p:cNvPr id="660" name="线条"/>
          <p:cNvSpPr/>
          <p:nvPr/>
        </p:nvSpPr>
        <p:spPr>
          <a:xfrm>
            <a:off x="7078972" y="7035254"/>
            <a:ext cx="3991270" cy="2857981"/>
          </a:xfrm>
          <a:prstGeom prst="line">
            <a:avLst/>
          </a:prstGeom>
          <a:ln w="25400">
            <a:solidFill>
              <a:srgbClr val="000000"/>
            </a:solidFill>
            <a:miter lim="400000"/>
          </a:ln>
        </p:spPr>
        <p:txBody>
          <a:bodyPr lIns="71437" tIns="71437" rIns="71437" bIns="71437" anchor="ctr"/>
          <a:lstStyle/>
          <a:p>
            <a:pPr>
              <a:defRPr sz="3200"/>
            </a:pPr>
            <a:endParaRPr/>
          </a:p>
        </p:txBody>
      </p:sp>
      <p:sp>
        <p:nvSpPr>
          <p:cNvPr id="661" name="线条"/>
          <p:cNvSpPr/>
          <p:nvPr/>
        </p:nvSpPr>
        <p:spPr>
          <a:xfrm>
            <a:off x="6539208" y="6856661"/>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662" name="线条"/>
          <p:cNvSpPr/>
          <p:nvPr/>
        </p:nvSpPr>
        <p:spPr>
          <a:xfrm flipH="1">
            <a:off x="4877053" y="7003401"/>
            <a:ext cx="1623921" cy="2830256"/>
          </a:xfrm>
          <a:prstGeom prst="line">
            <a:avLst/>
          </a:prstGeom>
          <a:ln w="25400">
            <a:solidFill>
              <a:srgbClr val="000000"/>
            </a:solidFill>
            <a:miter lim="400000"/>
          </a:ln>
        </p:spPr>
        <p:txBody>
          <a:bodyPr lIns="71437" tIns="71437" rIns="71437" bIns="71437" anchor="ctr"/>
          <a:lstStyle/>
          <a:p>
            <a:pPr>
              <a:defRPr sz="3200"/>
            </a:pPr>
            <a:endParaRPr/>
          </a:p>
        </p:txBody>
      </p:sp>
      <p:sp>
        <p:nvSpPr>
          <p:cNvPr id="663" name="线条"/>
          <p:cNvSpPr/>
          <p:nvPr/>
        </p:nvSpPr>
        <p:spPr>
          <a:xfrm flipH="1">
            <a:off x="9420231" y="3974237"/>
            <a:ext cx="813469" cy="2821561"/>
          </a:xfrm>
          <a:prstGeom prst="line">
            <a:avLst/>
          </a:prstGeom>
          <a:ln w="203200">
            <a:solidFill>
              <a:srgbClr val="000000"/>
            </a:solidFill>
            <a:miter lim="400000"/>
          </a:ln>
        </p:spPr>
        <p:txBody>
          <a:bodyPr lIns="71437" tIns="71437" rIns="71437" bIns="71437" anchor="ctr"/>
          <a:lstStyle/>
          <a:p>
            <a:pPr>
              <a:defRPr sz="3200"/>
            </a:pPr>
            <a:endParaRPr/>
          </a:p>
        </p:txBody>
      </p:sp>
      <p:sp>
        <p:nvSpPr>
          <p:cNvPr id="664" name="线条"/>
          <p:cNvSpPr/>
          <p:nvPr/>
        </p:nvSpPr>
        <p:spPr>
          <a:xfrm flipH="1">
            <a:off x="6717801" y="4181586"/>
            <a:ext cx="3152180" cy="2586224"/>
          </a:xfrm>
          <a:prstGeom prst="line">
            <a:avLst/>
          </a:prstGeom>
          <a:ln w="203200">
            <a:solidFill>
              <a:srgbClr val="000000"/>
            </a:solidFill>
            <a:miter lim="400000"/>
          </a:ln>
        </p:spPr>
        <p:txBody>
          <a:bodyPr lIns="71437" tIns="71437" rIns="71437" bIns="71437" anchor="ctr"/>
          <a:lstStyle/>
          <a:p>
            <a:pPr>
              <a:defRPr sz="3200"/>
            </a:pPr>
            <a:endParaRPr/>
          </a:p>
        </p:txBody>
      </p:sp>
      <p:sp>
        <p:nvSpPr>
          <p:cNvPr id="665" name="矩形"/>
          <p:cNvSpPr/>
          <p:nvPr/>
        </p:nvSpPr>
        <p:spPr>
          <a:xfrm>
            <a:off x="5883281"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666" name="矩形"/>
          <p:cNvSpPr/>
          <p:nvPr/>
        </p:nvSpPr>
        <p:spPr>
          <a:xfrm>
            <a:off x="867682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675" name="成组"/>
          <p:cNvGrpSpPr/>
          <p:nvPr/>
        </p:nvGrpSpPr>
        <p:grpSpPr>
          <a:xfrm>
            <a:off x="4232933" y="9789886"/>
            <a:ext cx="1655391" cy="3402907"/>
            <a:chOff x="53577" y="0"/>
            <a:chExt cx="1655389" cy="3402906"/>
          </a:xfrm>
        </p:grpSpPr>
        <p:graphicFrame>
          <p:nvGraphicFramePr>
            <p:cNvPr id="667"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6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6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684" name="成组"/>
          <p:cNvGrpSpPr/>
          <p:nvPr/>
        </p:nvGrpSpPr>
        <p:grpSpPr>
          <a:xfrm>
            <a:off x="6277331" y="9789886"/>
            <a:ext cx="1655391" cy="3402907"/>
            <a:chOff x="53577" y="0"/>
            <a:chExt cx="1655390" cy="3402906"/>
          </a:xfrm>
        </p:grpSpPr>
        <p:graphicFrame>
          <p:nvGraphicFramePr>
            <p:cNvPr id="676"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77"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8"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79"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0"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1"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2"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3"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693" name="成组"/>
          <p:cNvGrpSpPr/>
          <p:nvPr/>
        </p:nvGrpSpPr>
        <p:grpSpPr>
          <a:xfrm>
            <a:off x="8321730" y="9789886"/>
            <a:ext cx="1655391" cy="3402907"/>
            <a:chOff x="53577" y="0"/>
            <a:chExt cx="1655389" cy="3402906"/>
          </a:xfrm>
        </p:grpSpPr>
        <p:graphicFrame>
          <p:nvGraphicFramePr>
            <p:cNvPr id="685"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8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8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02" name="成组"/>
          <p:cNvGrpSpPr/>
          <p:nvPr/>
        </p:nvGrpSpPr>
        <p:grpSpPr>
          <a:xfrm>
            <a:off x="10366128" y="9789886"/>
            <a:ext cx="1655391" cy="3402907"/>
            <a:chOff x="53577" y="0"/>
            <a:chExt cx="1655390" cy="3402906"/>
          </a:xfrm>
        </p:grpSpPr>
        <p:graphicFrame>
          <p:nvGraphicFramePr>
            <p:cNvPr id="694"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69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69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0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0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703" name="线条"/>
          <p:cNvSpPr/>
          <p:nvPr/>
        </p:nvSpPr>
        <p:spPr>
          <a:xfrm>
            <a:off x="14204476" y="3973704"/>
            <a:ext cx="813470" cy="2821561"/>
          </a:xfrm>
          <a:prstGeom prst="line">
            <a:avLst/>
          </a:prstGeom>
          <a:ln w="203200">
            <a:solidFill>
              <a:srgbClr val="000000"/>
            </a:solidFill>
            <a:miter lim="400000"/>
          </a:ln>
        </p:spPr>
        <p:txBody>
          <a:bodyPr lIns="71437" tIns="71437" rIns="71437" bIns="71437" anchor="ctr"/>
          <a:lstStyle/>
          <a:p>
            <a:pPr>
              <a:defRPr sz="3200"/>
            </a:pPr>
            <a:endParaRPr/>
          </a:p>
        </p:txBody>
      </p:sp>
      <p:sp>
        <p:nvSpPr>
          <p:cNvPr id="704" name="线条"/>
          <p:cNvSpPr/>
          <p:nvPr/>
        </p:nvSpPr>
        <p:spPr>
          <a:xfrm>
            <a:off x="14568196" y="4181052"/>
            <a:ext cx="3152179" cy="2586225"/>
          </a:xfrm>
          <a:prstGeom prst="line">
            <a:avLst/>
          </a:prstGeom>
          <a:ln w="203200">
            <a:solidFill>
              <a:srgbClr val="000000"/>
            </a:solidFill>
            <a:miter lim="400000"/>
          </a:ln>
        </p:spPr>
        <p:txBody>
          <a:bodyPr lIns="71437" tIns="71437" rIns="71437" bIns="71437" anchor="ctr"/>
          <a:lstStyle/>
          <a:p>
            <a:pPr>
              <a:defRPr sz="3200"/>
            </a:pPr>
            <a:endParaRPr/>
          </a:p>
        </p:txBody>
      </p:sp>
      <p:grpSp>
        <p:nvGrpSpPr>
          <p:cNvPr id="713" name="成组"/>
          <p:cNvGrpSpPr/>
          <p:nvPr/>
        </p:nvGrpSpPr>
        <p:grpSpPr>
          <a:xfrm>
            <a:off x="12410527" y="9789352"/>
            <a:ext cx="1655391" cy="3402907"/>
            <a:chOff x="53577" y="0"/>
            <a:chExt cx="1655389" cy="3402906"/>
          </a:xfrm>
        </p:grpSpPr>
        <p:graphicFrame>
          <p:nvGraphicFramePr>
            <p:cNvPr id="705"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0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0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0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0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22" name="成组"/>
          <p:cNvGrpSpPr/>
          <p:nvPr/>
        </p:nvGrpSpPr>
        <p:grpSpPr>
          <a:xfrm>
            <a:off x="14454926" y="9789352"/>
            <a:ext cx="1655391" cy="3402907"/>
            <a:chOff x="53577" y="0"/>
            <a:chExt cx="1655390" cy="3402906"/>
          </a:xfrm>
        </p:grpSpPr>
        <p:graphicFrame>
          <p:nvGraphicFramePr>
            <p:cNvPr id="714"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1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1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31" name="成组"/>
          <p:cNvGrpSpPr/>
          <p:nvPr/>
        </p:nvGrpSpPr>
        <p:grpSpPr>
          <a:xfrm>
            <a:off x="16499324" y="9789352"/>
            <a:ext cx="1655391" cy="3402907"/>
            <a:chOff x="53577" y="0"/>
            <a:chExt cx="1655389" cy="3402906"/>
          </a:xfrm>
        </p:grpSpPr>
        <p:graphicFrame>
          <p:nvGraphicFramePr>
            <p:cNvPr id="723"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24"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5"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6"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7"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8"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29"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0"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40" name="成组"/>
          <p:cNvGrpSpPr/>
          <p:nvPr/>
        </p:nvGrpSpPr>
        <p:grpSpPr>
          <a:xfrm>
            <a:off x="18543721" y="9789352"/>
            <a:ext cx="1655391" cy="3402907"/>
            <a:chOff x="53577" y="0"/>
            <a:chExt cx="1655390" cy="3402906"/>
          </a:xfrm>
        </p:grpSpPr>
        <p:graphicFrame>
          <p:nvGraphicFramePr>
            <p:cNvPr id="732"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33"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4"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5"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6"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7"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8"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39"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741" name="矩形"/>
          <p:cNvSpPr/>
          <p:nvPr/>
        </p:nvSpPr>
        <p:spPr>
          <a:xfrm>
            <a:off x="8774290" y="6394737"/>
            <a:ext cx="1884130"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42" name="矩形"/>
          <p:cNvSpPr/>
          <p:nvPr/>
        </p:nvSpPr>
        <p:spPr>
          <a:xfrm>
            <a:off x="14205224"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43" name="矩形"/>
          <p:cNvSpPr/>
          <p:nvPr/>
        </p:nvSpPr>
        <p:spPr>
          <a:xfrm>
            <a:off x="17096232"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44" name="矩形"/>
          <p:cNvSpPr/>
          <p:nvPr/>
        </p:nvSpPr>
        <p:spPr>
          <a:xfrm>
            <a:off x="1298968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线条"/>
          <p:cNvSpPr/>
          <p:nvPr/>
        </p:nvSpPr>
        <p:spPr>
          <a:xfrm flipH="1">
            <a:off x="9753762" y="4154230"/>
            <a:ext cx="4563737" cy="2617445"/>
          </a:xfrm>
          <a:prstGeom prst="line">
            <a:avLst/>
          </a:prstGeom>
          <a:ln w="203200">
            <a:solidFill>
              <a:srgbClr val="A6AAA9"/>
            </a:solidFill>
            <a:prstDash val="sysDot"/>
            <a:miter lim="400000"/>
          </a:ln>
        </p:spPr>
        <p:txBody>
          <a:bodyPr lIns="71437" tIns="71437" rIns="71437" bIns="71437" anchor="ctr"/>
          <a:lstStyle/>
          <a:p>
            <a:pPr>
              <a:defRPr sz="3200"/>
            </a:pPr>
            <a:endParaRPr/>
          </a:p>
        </p:txBody>
      </p:sp>
      <p:sp>
        <p:nvSpPr>
          <p:cNvPr id="749" name="线条"/>
          <p:cNvSpPr/>
          <p:nvPr/>
        </p:nvSpPr>
        <p:spPr>
          <a:xfrm flipH="1">
            <a:off x="6896395" y="4002992"/>
            <a:ext cx="6902109" cy="2943411"/>
          </a:xfrm>
          <a:prstGeom prst="line">
            <a:avLst/>
          </a:prstGeom>
          <a:ln w="203200">
            <a:solidFill>
              <a:srgbClr val="A6AAA9"/>
            </a:solidFill>
            <a:prstDash val="sysDot"/>
            <a:miter lim="400000"/>
          </a:ln>
        </p:spPr>
        <p:txBody>
          <a:bodyPr lIns="71437" tIns="71437" rIns="71437" bIns="71437" anchor="ctr"/>
          <a:lstStyle/>
          <a:p>
            <a:pPr>
              <a:defRPr sz="3200"/>
            </a:pPr>
            <a:endParaRPr/>
          </a:p>
        </p:txBody>
      </p:sp>
      <p:sp>
        <p:nvSpPr>
          <p:cNvPr id="750" name="线条"/>
          <p:cNvSpPr/>
          <p:nvPr/>
        </p:nvSpPr>
        <p:spPr>
          <a:xfrm flipH="1">
            <a:off x="15701285" y="7034455"/>
            <a:ext cx="2048463" cy="2832390"/>
          </a:xfrm>
          <a:prstGeom prst="line">
            <a:avLst/>
          </a:prstGeom>
          <a:ln w="25400">
            <a:solidFill>
              <a:srgbClr val="A6AAA9"/>
            </a:solidFill>
            <a:prstDash val="sysDot"/>
            <a:miter lim="400000"/>
          </a:ln>
        </p:spPr>
        <p:txBody>
          <a:bodyPr lIns="71437" tIns="71437" rIns="71437" bIns="71437" anchor="ctr"/>
          <a:lstStyle/>
          <a:p>
            <a:pPr>
              <a:defRPr sz="3200"/>
            </a:pPr>
            <a:endParaRPr/>
          </a:p>
        </p:txBody>
      </p:sp>
      <p:sp>
        <p:nvSpPr>
          <p:cNvPr id="751" name="线条"/>
          <p:cNvSpPr/>
          <p:nvPr/>
        </p:nvSpPr>
        <p:spPr>
          <a:xfrm flipH="1">
            <a:off x="13397307" y="7034455"/>
            <a:ext cx="3991269" cy="2857981"/>
          </a:xfrm>
          <a:prstGeom prst="line">
            <a:avLst/>
          </a:prstGeom>
          <a:ln w="25400">
            <a:solidFill>
              <a:srgbClr val="A6AAA9"/>
            </a:solidFill>
            <a:prstDash val="sysDot"/>
            <a:miter lim="400000"/>
          </a:ln>
        </p:spPr>
        <p:txBody>
          <a:bodyPr lIns="71437" tIns="71437" rIns="71437" bIns="71437" anchor="ctr"/>
          <a:lstStyle/>
          <a:p>
            <a:pPr>
              <a:defRPr sz="3200"/>
            </a:pPr>
            <a:endParaRPr/>
          </a:p>
        </p:txBody>
      </p:sp>
      <p:sp>
        <p:nvSpPr>
          <p:cNvPr id="752" name="线条"/>
          <p:cNvSpPr/>
          <p:nvPr/>
        </p:nvSpPr>
        <p:spPr>
          <a:xfrm flipH="1">
            <a:off x="17587280" y="6855861"/>
            <a:ext cx="341060" cy="3009618"/>
          </a:xfrm>
          <a:prstGeom prst="line">
            <a:avLst/>
          </a:prstGeom>
          <a:ln w="63500">
            <a:solidFill>
              <a:schemeClr val="accent2">
                <a:hueOff val="-2473792"/>
                <a:satOff val="-50209"/>
                <a:lumOff val="23543"/>
              </a:schemeClr>
            </a:solidFill>
            <a:miter lim="400000"/>
          </a:ln>
        </p:spPr>
        <p:txBody>
          <a:bodyPr lIns="71437" tIns="71437" rIns="71437" bIns="71437" anchor="ctr"/>
          <a:lstStyle/>
          <a:p>
            <a:pPr>
              <a:defRPr sz="3200"/>
            </a:pPr>
            <a:endParaRPr/>
          </a:p>
        </p:txBody>
      </p:sp>
      <p:sp>
        <p:nvSpPr>
          <p:cNvPr id="753" name="线条"/>
          <p:cNvSpPr/>
          <p:nvPr/>
        </p:nvSpPr>
        <p:spPr>
          <a:xfrm>
            <a:off x="17966574" y="7002601"/>
            <a:ext cx="1623921" cy="2830257"/>
          </a:xfrm>
          <a:prstGeom prst="line">
            <a:avLst/>
          </a:prstGeom>
          <a:ln w="63500">
            <a:solidFill>
              <a:schemeClr val="accent2">
                <a:hueOff val="-2473792"/>
                <a:satOff val="-50209"/>
                <a:lumOff val="23543"/>
              </a:schemeClr>
            </a:solidFill>
            <a:miter lim="400000"/>
          </a:ln>
        </p:spPr>
        <p:txBody>
          <a:bodyPr lIns="71437" tIns="71437" rIns="71437" bIns="71437" anchor="ctr"/>
          <a:lstStyle/>
          <a:p>
            <a:pPr>
              <a:defRPr sz="3200"/>
            </a:pPr>
            <a:endParaRPr/>
          </a:p>
        </p:txBody>
      </p:sp>
      <p:sp>
        <p:nvSpPr>
          <p:cNvPr id="754" name="线条"/>
          <p:cNvSpPr/>
          <p:nvPr/>
        </p:nvSpPr>
        <p:spPr>
          <a:xfrm flipH="1">
            <a:off x="7487571" y="7034721"/>
            <a:ext cx="2048463" cy="2832391"/>
          </a:xfrm>
          <a:prstGeom prst="line">
            <a:avLst/>
          </a:prstGeom>
          <a:ln w="25400">
            <a:solidFill>
              <a:srgbClr val="A6AAA9"/>
            </a:solidFill>
            <a:prstDash val="sysDot"/>
            <a:miter lim="400000"/>
          </a:ln>
        </p:spPr>
        <p:txBody>
          <a:bodyPr lIns="71437" tIns="71437" rIns="71437" bIns="71437" anchor="ctr"/>
          <a:lstStyle/>
          <a:p>
            <a:pPr>
              <a:defRPr sz="3200"/>
            </a:pPr>
            <a:endParaRPr/>
          </a:p>
        </p:txBody>
      </p:sp>
      <p:sp>
        <p:nvSpPr>
          <p:cNvPr id="755" name="线条"/>
          <p:cNvSpPr/>
          <p:nvPr/>
        </p:nvSpPr>
        <p:spPr>
          <a:xfrm flipH="1">
            <a:off x="5183594" y="7034722"/>
            <a:ext cx="3991269" cy="2857980"/>
          </a:xfrm>
          <a:prstGeom prst="line">
            <a:avLst/>
          </a:prstGeom>
          <a:ln w="25400">
            <a:solidFill>
              <a:srgbClr val="A6AAA9"/>
            </a:solidFill>
            <a:prstDash val="sysDot"/>
            <a:miter lim="400000"/>
          </a:ln>
        </p:spPr>
        <p:txBody>
          <a:bodyPr lIns="71437" tIns="71437" rIns="71437" bIns="71437" anchor="ctr"/>
          <a:lstStyle/>
          <a:p>
            <a:pPr>
              <a:defRPr sz="3200"/>
            </a:pPr>
            <a:endParaRPr/>
          </a:p>
        </p:txBody>
      </p:sp>
      <p:sp>
        <p:nvSpPr>
          <p:cNvPr id="756" name="线条"/>
          <p:cNvSpPr/>
          <p:nvPr/>
        </p:nvSpPr>
        <p:spPr>
          <a:xfrm flipH="1">
            <a:off x="9373568" y="6856128"/>
            <a:ext cx="341060" cy="3009618"/>
          </a:xfrm>
          <a:prstGeom prst="line">
            <a:avLst/>
          </a:prstGeom>
          <a:ln w="63500">
            <a:solidFill>
              <a:schemeClr val="accent2">
                <a:hueOff val="-2473792"/>
                <a:satOff val="-50209"/>
                <a:lumOff val="23543"/>
              </a:schemeClr>
            </a:solidFill>
            <a:miter lim="400000"/>
          </a:ln>
        </p:spPr>
        <p:txBody>
          <a:bodyPr lIns="71437" tIns="71437" rIns="71437" bIns="71437" anchor="ctr"/>
          <a:lstStyle/>
          <a:p>
            <a:pPr>
              <a:defRPr sz="3200"/>
            </a:pPr>
            <a:endParaRPr/>
          </a:p>
        </p:txBody>
      </p:sp>
      <p:sp>
        <p:nvSpPr>
          <p:cNvPr id="757" name="线条"/>
          <p:cNvSpPr/>
          <p:nvPr/>
        </p:nvSpPr>
        <p:spPr>
          <a:xfrm>
            <a:off x="9752862" y="7002867"/>
            <a:ext cx="1623922" cy="2830257"/>
          </a:xfrm>
          <a:prstGeom prst="line">
            <a:avLst/>
          </a:prstGeom>
          <a:ln w="63500">
            <a:solidFill>
              <a:schemeClr val="accent2">
                <a:hueOff val="-2473792"/>
                <a:satOff val="-50209"/>
                <a:lumOff val="23543"/>
              </a:schemeClr>
            </a:solidFill>
            <a:miter lim="400000"/>
          </a:ln>
        </p:spPr>
        <p:txBody>
          <a:bodyPr lIns="71437" tIns="71437" rIns="71437" bIns="71437" anchor="ctr"/>
          <a:lstStyle/>
          <a:p>
            <a:pPr>
              <a:defRPr sz="3200"/>
            </a:pPr>
            <a:endParaRPr/>
          </a:p>
        </p:txBody>
      </p:sp>
      <p:grpSp>
        <p:nvGrpSpPr>
          <p:cNvPr id="770" name="成组"/>
          <p:cNvGrpSpPr/>
          <p:nvPr/>
        </p:nvGrpSpPr>
        <p:grpSpPr>
          <a:xfrm>
            <a:off x="4887515" y="3982640"/>
            <a:ext cx="14406902" cy="5918999"/>
            <a:chOff x="0" y="0"/>
            <a:chExt cx="14406901" cy="5918997"/>
          </a:xfrm>
        </p:grpSpPr>
        <p:sp>
          <p:nvSpPr>
            <p:cNvPr id="758" name="线条"/>
            <p:cNvSpPr/>
            <p:nvPr/>
          </p:nvSpPr>
          <p:spPr>
            <a:xfrm>
              <a:off x="5577323" y="179992"/>
              <a:ext cx="4563737" cy="2617445"/>
            </a:xfrm>
            <a:prstGeom prst="line">
              <a:avLst/>
            </a:prstGeom>
            <a:noFill/>
            <a:ln w="2032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59" name="线条"/>
            <p:cNvSpPr/>
            <p:nvPr/>
          </p:nvSpPr>
          <p:spPr>
            <a:xfrm>
              <a:off x="5962432" y="28754"/>
              <a:ext cx="7035994" cy="2943412"/>
            </a:xfrm>
            <a:prstGeom prst="line">
              <a:avLst/>
            </a:prstGeom>
            <a:noFill/>
            <a:ln w="2032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0" name="线条"/>
            <p:cNvSpPr/>
            <p:nvPr/>
          </p:nvSpPr>
          <p:spPr>
            <a:xfrm>
              <a:off x="10054461" y="3060751"/>
              <a:ext cx="2048463" cy="2832390"/>
            </a:xfrm>
            <a:prstGeom prst="line">
              <a:avLst/>
            </a:prstGeom>
            <a:noFill/>
            <a:ln w="25400" cap="flat">
              <a:solidFill>
                <a:srgbClr val="A6AAA9"/>
              </a:solidFill>
              <a:prstDash val="sysDot"/>
              <a:miter lim="400000"/>
            </a:ln>
            <a:effectLst/>
          </p:spPr>
          <p:txBody>
            <a:bodyPr wrap="square" lIns="71437" tIns="71437" rIns="71437" bIns="71437" numCol="1" anchor="ctr">
              <a:noAutofit/>
            </a:bodyPr>
            <a:lstStyle/>
            <a:p>
              <a:pPr>
                <a:defRPr sz="3200"/>
              </a:pPr>
              <a:endParaRPr/>
            </a:p>
          </p:txBody>
        </p:sp>
        <p:sp>
          <p:nvSpPr>
            <p:cNvPr id="761" name="线条"/>
            <p:cNvSpPr/>
            <p:nvPr/>
          </p:nvSpPr>
          <p:spPr>
            <a:xfrm>
              <a:off x="10415632" y="3060751"/>
              <a:ext cx="3991270" cy="2857980"/>
            </a:xfrm>
            <a:prstGeom prst="line">
              <a:avLst/>
            </a:prstGeom>
            <a:noFill/>
            <a:ln w="25400" cap="flat">
              <a:solidFill>
                <a:srgbClr val="A6AAA9"/>
              </a:solidFill>
              <a:prstDash val="sysDot"/>
              <a:miter lim="400000"/>
            </a:ln>
            <a:effectLst/>
          </p:spPr>
          <p:txBody>
            <a:bodyPr wrap="square" lIns="71437" tIns="71437" rIns="71437" bIns="71437" numCol="1" anchor="ctr">
              <a:noAutofit/>
            </a:bodyPr>
            <a:lstStyle/>
            <a:p>
              <a:pPr>
                <a:defRPr sz="3200"/>
              </a:pPr>
              <a:endParaRPr/>
            </a:p>
          </p:txBody>
        </p:sp>
        <p:sp>
          <p:nvSpPr>
            <p:cNvPr id="762" name="线条"/>
            <p:cNvSpPr/>
            <p:nvPr/>
          </p:nvSpPr>
          <p:spPr>
            <a:xfrm>
              <a:off x="9875868" y="2882157"/>
              <a:ext cx="341061" cy="3009618"/>
            </a:xfrm>
            <a:prstGeom prst="line">
              <a:avLst/>
            </a:prstGeom>
            <a:noFill/>
            <a:ln w="635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3" name="线条"/>
            <p:cNvSpPr/>
            <p:nvPr/>
          </p:nvSpPr>
          <p:spPr>
            <a:xfrm flipH="1">
              <a:off x="8213713" y="3028897"/>
              <a:ext cx="1623921" cy="2830256"/>
            </a:xfrm>
            <a:prstGeom prst="line">
              <a:avLst/>
            </a:prstGeom>
            <a:noFill/>
            <a:ln w="635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4" name="线条"/>
            <p:cNvSpPr/>
            <p:nvPr/>
          </p:nvSpPr>
          <p:spPr>
            <a:xfrm>
              <a:off x="1840748" y="3061017"/>
              <a:ext cx="2048463" cy="2832391"/>
            </a:xfrm>
            <a:prstGeom prst="line">
              <a:avLst/>
            </a:prstGeom>
            <a:noFill/>
            <a:ln w="25400" cap="flat">
              <a:solidFill>
                <a:srgbClr val="A6AAA9"/>
              </a:solidFill>
              <a:prstDash val="sysDot"/>
              <a:miter lim="400000"/>
            </a:ln>
            <a:effectLst/>
          </p:spPr>
          <p:txBody>
            <a:bodyPr wrap="square" lIns="71437" tIns="71437" rIns="71437" bIns="71437" numCol="1" anchor="ctr">
              <a:noAutofit/>
            </a:bodyPr>
            <a:lstStyle/>
            <a:p>
              <a:pPr>
                <a:defRPr sz="3200"/>
              </a:pPr>
              <a:endParaRPr/>
            </a:p>
          </p:txBody>
        </p:sp>
        <p:sp>
          <p:nvSpPr>
            <p:cNvPr id="765" name="线条"/>
            <p:cNvSpPr/>
            <p:nvPr/>
          </p:nvSpPr>
          <p:spPr>
            <a:xfrm>
              <a:off x="2201919" y="3061017"/>
              <a:ext cx="3991269" cy="2857981"/>
            </a:xfrm>
            <a:prstGeom prst="line">
              <a:avLst/>
            </a:prstGeom>
            <a:noFill/>
            <a:ln w="25400" cap="flat">
              <a:solidFill>
                <a:srgbClr val="A6AAA9"/>
              </a:solidFill>
              <a:prstDash val="sysDot"/>
              <a:miter lim="400000"/>
            </a:ln>
            <a:effectLst/>
          </p:spPr>
          <p:txBody>
            <a:bodyPr wrap="square" lIns="71437" tIns="71437" rIns="71437" bIns="71437" numCol="1" anchor="ctr">
              <a:noAutofit/>
            </a:bodyPr>
            <a:lstStyle/>
            <a:p>
              <a:pPr>
                <a:defRPr sz="3200"/>
              </a:pPr>
              <a:endParaRPr/>
            </a:p>
          </p:txBody>
        </p:sp>
        <p:sp>
          <p:nvSpPr>
            <p:cNvPr id="766" name="线条"/>
            <p:cNvSpPr/>
            <p:nvPr/>
          </p:nvSpPr>
          <p:spPr>
            <a:xfrm>
              <a:off x="1662155" y="2882424"/>
              <a:ext cx="341060" cy="3009618"/>
            </a:xfrm>
            <a:prstGeom prst="line">
              <a:avLst/>
            </a:prstGeom>
            <a:noFill/>
            <a:ln w="635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7" name="线条"/>
            <p:cNvSpPr/>
            <p:nvPr/>
          </p:nvSpPr>
          <p:spPr>
            <a:xfrm flipH="1">
              <a:off x="0" y="3029163"/>
              <a:ext cx="1623921" cy="2830257"/>
            </a:xfrm>
            <a:prstGeom prst="line">
              <a:avLst/>
            </a:prstGeom>
            <a:noFill/>
            <a:ln w="635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8" name="线条"/>
            <p:cNvSpPr/>
            <p:nvPr/>
          </p:nvSpPr>
          <p:spPr>
            <a:xfrm flipH="1">
              <a:off x="4543178" y="-1"/>
              <a:ext cx="813469" cy="2821561"/>
            </a:xfrm>
            <a:prstGeom prst="line">
              <a:avLst/>
            </a:prstGeom>
            <a:noFill/>
            <a:ln w="2032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sp>
          <p:nvSpPr>
            <p:cNvPr id="769" name="线条"/>
            <p:cNvSpPr/>
            <p:nvPr/>
          </p:nvSpPr>
          <p:spPr>
            <a:xfrm flipH="1">
              <a:off x="1840748" y="207348"/>
              <a:ext cx="3152180" cy="2586224"/>
            </a:xfrm>
            <a:prstGeom prst="line">
              <a:avLst/>
            </a:prstGeom>
            <a:noFill/>
            <a:ln w="203200" cap="flat">
              <a:solidFill>
                <a:schemeClr val="accent2">
                  <a:hueOff val="-2473792"/>
                  <a:satOff val="-50209"/>
                  <a:lumOff val="23543"/>
                </a:schemeClr>
              </a:solidFill>
              <a:prstDash val="solid"/>
              <a:miter lim="400000"/>
            </a:ln>
            <a:effectLst/>
          </p:spPr>
          <p:txBody>
            <a:bodyPr wrap="square" lIns="71437" tIns="71437" rIns="71437" bIns="71437" numCol="1" anchor="ctr">
              <a:noAutofit/>
            </a:bodyPr>
            <a:lstStyle/>
            <a:p>
              <a:pPr>
                <a:defRPr sz="3200"/>
              </a:pPr>
              <a:endParaRPr/>
            </a:p>
          </p:txBody>
        </p:sp>
      </p:grpSp>
      <p:sp>
        <p:nvSpPr>
          <p:cNvPr id="771" name="矩形"/>
          <p:cNvSpPr/>
          <p:nvPr/>
        </p:nvSpPr>
        <p:spPr>
          <a:xfrm>
            <a:off x="5883281"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72" name="矩形"/>
          <p:cNvSpPr/>
          <p:nvPr/>
        </p:nvSpPr>
        <p:spPr>
          <a:xfrm>
            <a:off x="867682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781" name="成组"/>
          <p:cNvGrpSpPr/>
          <p:nvPr/>
        </p:nvGrpSpPr>
        <p:grpSpPr>
          <a:xfrm>
            <a:off x="4232933" y="9789886"/>
            <a:ext cx="1655391" cy="3402907"/>
            <a:chOff x="53577" y="0"/>
            <a:chExt cx="1655389" cy="3402906"/>
          </a:xfrm>
        </p:grpSpPr>
        <p:graphicFrame>
          <p:nvGraphicFramePr>
            <p:cNvPr id="773"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74"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75"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76"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77"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78"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79"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0"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90" name="成组"/>
          <p:cNvGrpSpPr/>
          <p:nvPr/>
        </p:nvGrpSpPr>
        <p:grpSpPr>
          <a:xfrm>
            <a:off x="6277331" y="9789886"/>
            <a:ext cx="1655391" cy="3402907"/>
            <a:chOff x="53577" y="0"/>
            <a:chExt cx="1655390" cy="3402906"/>
          </a:xfrm>
        </p:grpSpPr>
        <p:graphicFrame>
          <p:nvGraphicFramePr>
            <p:cNvPr id="782"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83"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4"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5"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6"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7"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8"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89"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99" name="成组"/>
          <p:cNvGrpSpPr/>
          <p:nvPr/>
        </p:nvGrpSpPr>
        <p:grpSpPr>
          <a:xfrm>
            <a:off x="8321730" y="9789886"/>
            <a:ext cx="1655391" cy="3402907"/>
            <a:chOff x="53577" y="0"/>
            <a:chExt cx="1655389" cy="3402906"/>
          </a:xfrm>
        </p:grpSpPr>
        <p:graphicFrame>
          <p:nvGraphicFramePr>
            <p:cNvPr id="791"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792"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3"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4"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5"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6"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7"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798"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808" name="成组"/>
          <p:cNvGrpSpPr/>
          <p:nvPr/>
        </p:nvGrpSpPr>
        <p:grpSpPr>
          <a:xfrm>
            <a:off x="10366128" y="9789886"/>
            <a:ext cx="1655391" cy="3402907"/>
            <a:chOff x="53577" y="0"/>
            <a:chExt cx="1655390" cy="3402906"/>
          </a:xfrm>
        </p:grpSpPr>
        <p:graphicFrame>
          <p:nvGraphicFramePr>
            <p:cNvPr id="800"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01"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2"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3"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4"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5"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6"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07"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809" name="线条"/>
          <p:cNvSpPr/>
          <p:nvPr/>
        </p:nvSpPr>
        <p:spPr>
          <a:xfrm>
            <a:off x="14204476" y="3973704"/>
            <a:ext cx="813470" cy="2821561"/>
          </a:xfrm>
          <a:prstGeom prst="line">
            <a:avLst/>
          </a:prstGeom>
          <a:ln w="203200">
            <a:solidFill>
              <a:srgbClr val="A6AAA9"/>
            </a:solidFill>
            <a:prstDash val="sysDot"/>
            <a:miter lim="400000"/>
          </a:ln>
        </p:spPr>
        <p:txBody>
          <a:bodyPr lIns="71437" tIns="71437" rIns="71437" bIns="71437" anchor="ctr"/>
          <a:lstStyle/>
          <a:p>
            <a:pPr>
              <a:defRPr sz="3200"/>
            </a:pPr>
            <a:endParaRPr/>
          </a:p>
        </p:txBody>
      </p:sp>
      <p:sp>
        <p:nvSpPr>
          <p:cNvPr id="810" name="线条"/>
          <p:cNvSpPr/>
          <p:nvPr/>
        </p:nvSpPr>
        <p:spPr>
          <a:xfrm>
            <a:off x="14568196" y="4181052"/>
            <a:ext cx="3152179" cy="2586225"/>
          </a:xfrm>
          <a:prstGeom prst="line">
            <a:avLst/>
          </a:prstGeom>
          <a:ln w="203200">
            <a:solidFill>
              <a:srgbClr val="A6AAA9"/>
            </a:solidFill>
            <a:prstDash val="sysDot"/>
            <a:miter lim="400000"/>
          </a:ln>
        </p:spPr>
        <p:txBody>
          <a:bodyPr lIns="71437" tIns="71437" rIns="71437" bIns="71437" anchor="ctr"/>
          <a:lstStyle/>
          <a:p>
            <a:pPr>
              <a:defRPr sz="3200"/>
            </a:pPr>
            <a:endParaRPr/>
          </a:p>
        </p:txBody>
      </p:sp>
      <p:grpSp>
        <p:nvGrpSpPr>
          <p:cNvPr id="819" name="成组"/>
          <p:cNvGrpSpPr/>
          <p:nvPr/>
        </p:nvGrpSpPr>
        <p:grpSpPr>
          <a:xfrm>
            <a:off x="12410527" y="9789352"/>
            <a:ext cx="1655391" cy="3402907"/>
            <a:chOff x="53577" y="0"/>
            <a:chExt cx="1655389" cy="3402906"/>
          </a:xfrm>
        </p:grpSpPr>
        <p:graphicFrame>
          <p:nvGraphicFramePr>
            <p:cNvPr id="811"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12"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3"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4"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5"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6"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7"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18"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828" name="成组"/>
          <p:cNvGrpSpPr/>
          <p:nvPr/>
        </p:nvGrpSpPr>
        <p:grpSpPr>
          <a:xfrm>
            <a:off x="14454926" y="9789352"/>
            <a:ext cx="1655391" cy="3402907"/>
            <a:chOff x="53577" y="0"/>
            <a:chExt cx="1655390" cy="3402906"/>
          </a:xfrm>
        </p:grpSpPr>
        <p:graphicFrame>
          <p:nvGraphicFramePr>
            <p:cNvPr id="820"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21"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2"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3"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4"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5"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6"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27"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837" name="成组"/>
          <p:cNvGrpSpPr/>
          <p:nvPr/>
        </p:nvGrpSpPr>
        <p:grpSpPr>
          <a:xfrm>
            <a:off x="16499324" y="9789352"/>
            <a:ext cx="1655391" cy="3402907"/>
            <a:chOff x="53577" y="0"/>
            <a:chExt cx="1655389" cy="3402906"/>
          </a:xfrm>
        </p:grpSpPr>
        <p:graphicFrame>
          <p:nvGraphicFramePr>
            <p:cNvPr id="829"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30"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1"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2"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3"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4"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5"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36"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846" name="成组"/>
          <p:cNvGrpSpPr/>
          <p:nvPr/>
        </p:nvGrpSpPr>
        <p:grpSpPr>
          <a:xfrm>
            <a:off x="18543721" y="9789352"/>
            <a:ext cx="1655391" cy="3402907"/>
            <a:chOff x="53577" y="0"/>
            <a:chExt cx="1655390" cy="3402906"/>
          </a:xfrm>
        </p:grpSpPr>
        <p:graphicFrame>
          <p:nvGraphicFramePr>
            <p:cNvPr id="838"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39"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0"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1"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2"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3"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4"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45"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847" name="矩形"/>
          <p:cNvSpPr/>
          <p:nvPr/>
        </p:nvSpPr>
        <p:spPr>
          <a:xfrm>
            <a:off x="8774290" y="6394737"/>
            <a:ext cx="1884130"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48" name="矩形"/>
          <p:cNvSpPr/>
          <p:nvPr/>
        </p:nvSpPr>
        <p:spPr>
          <a:xfrm>
            <a:off x="14205224"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49" name="矩形"/>
          <p:cNvSpPr/>
          <p:nvPr/>
        </p:nvSpPr>
        <p:spPr>
          <a:xfrm>
            <a:off x="17096232"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50" name="矩形"/>
          <p:cNvSpPr/>
          <p:nvPr/>
        </p:nvSpPr>
        <p:spPr>
          <a:xfrm>
            <a:off x="1298968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51" name="Alternative: tree network"/>
          <p:cNvSpPr txBox="1">
            <a:spLocks noGrp="1"/>
          </p:cNvSpPr>
          <p:nvPr>
            <p:ph type="title"/>
          </p:nvPr>
        </p:nvSpPr>
        <p:spPr>
          <a:xfrm>
            <a:off x="1600201" y="68469"/>
            <a:ext cx="21183599" cy="2482454"/>
          </a:xfrm>
          <a:prstGeom prst="rect">
            <a:avLst/>
          </a:prstGeom>
        </p:spPr>
        <p:txBody>
          <a:bodyPr/>
          <a:lstStyle>
            <a:lvl1pPr>
              <a:defRPr sz="10800"/>
            </a:lvl1pPr>
          </a:lstStyle>
          <a:p>
            <a:r>
              <a:t>Alternative: tree network</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828FC4B-3294-499F-9B86-C8BBE20D2A41}"/>
              </a:ext>
            </a:extLst>
          </p:cNvPr>
          <p:cNvSpPr>
            <a:spLocks noGrp="1"/>
          </p:cNvSpPr>
          <p:nvPr>
            <p:ph type="title"/>
          </p:nvPr>
        </p:nvSpPr>
        <p:spPr/>
        <p:txBody>
          <a:bodyPr/>
          <a:lstStyle/>
          <a:p>
            <a:r>
              <a:rPr lang="en-US" altLang="zh-CN" dirty="0"/>
              <a:t>Scale of Cloud</a:t>
            </a:r>
            <a:endParaRPr lang="zh-CN" altLang="en-US" dirty="0"/>
          </a:p>
        </p:txBody>
      </p:sp>
      <p:sp>
        <p:nvSpPr>
          <p:cNvPr id="5" name="文本占位符 4">
            <a:extLst>
              <a:ext uri="{FF2B5EF4-FFF2-40B4-BE49-F238E27FC236}">
                <a16:creationId xmlns:a16="http://schemas.microsoft.com/office/drawing/2014/main" id="{2C9F79A9-FDD6-42AA-8B9B-ABCD2248B516}"/>
              </a:ext>
            </a:extLst>
          </p:cNvPr>
          <p:cNvSpPr>
            <a:spLocks noGrp="1"/>
          </p:cNvSpPr>
          <p:nvPr>
            <p:ph type="body" sz="quarter" idx="1"/>
          </p:nvPr>
        </p:nvSpPr>
        <p:spPr/>
        <p:txBody>
          <a:bodyPr/>
          <a:lstStyle/>
          <a:p>
            <a:endParaRPr lang="zh-CN" altLang="en-US"/>
          </a:p>
        </p:txBody>
      </p:sp>
    </p:spTree>
    <p:extLst>
      <p:ext uri="{BB962C8B-B14F-4D97-AF65-F5344CB8AC3E}">
        <p14:creationId xmlns:p14="http://schemas.microsoft.com/office/powerpoint/2010/main" val="6751482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线条"/>
          <p:cNvSpPr/>
          <p:nvPr/>
        </p:nvSpPr>
        <p:spPr>
          <a:xfrm>
            <a:off x="15654424" y="7189057"/>
            <a:ext cx="7739710" cy="2600605"/>
          </a:xfrm>
          <a:prstGeom prst="line">
            <a:avLst/>
          </a:prstGeom>
          <a:ln w="25400">
            <a:solidFill>
              <a:srgbClr val="000000"/>
            </a:solidFill>
            <a:miter lim="400000"/>
          </a:ln>
        </p:spPr>
        <p:txBody>
          <a:bodyPr lIns="71437" tIns="71437" rIns="71437" bIns="71437" anchor="ctr"/>
          <a:lstStyle/>
          <a:p>
            <a:pPr>
              <a:defRPr sz="3200"/>
            </a:pPr>
            <a:endParaRPr/>
          </a:p>
        </p:txBody>
      </p:sp>
      <p:sp>
        <p:nvSpPr>
          <p:cNvPr id="856" name="线条"/>
          <p:cNvSpPr/>
          <p:nvPr/>
        </p:nvSpPr>
        <p:spPr>
          <a:xfrm>
            <a:off x="15621000" y="7232298"/>
            <a:ext cx="5591053" cy="2601628"/>
          </a:xfrm>
          <a:prstGeom prst="line">
            <a:avLst/>
          </a:prstGeom>
          <a:ln w="25400">
            <a:solidFill>
              <a:srgbClr val="000000"/>
            </a:solidFill>
            <a:miter lim="400000"/>
          </a:ln>
        </p:spPr>
        <p:txBody>
          <a:bodyPr lIns="71437" tIns="71437" rIns="71437" bIns="71437" anchor="ctr"/>
          <a:lstStyle/>
          <a:p>
            <a:pPr>
              <a:defRPr sz="3200"/>
            </a:pPr>
            <a:endParaRPr/>
          </a:p>
        </p:txBody>
      </p:sp>
      <p:sp>
        <p:nvSpPr>
          <p:cNvPr id="857" name="线条"/>
          <p:cNvSpPr/>
          <p:nvPr/>
        </p:nvSpPr>
        <p:spPr>
          <a:xfrm flipH="1">
            <a:off x="1018400" y="7189058"/>
            <a:ext cx="7739711" cy="2600602"/>
          </a:xfrm>
          <a:prstGeom prst="line">
            <a:avLst/>
          </a:prstGeom>
          <a:ln w="25400">
            <a:solidFill>
              <a:srgbClr val="000000"/>
            </a:solidFill>
            <a:miter lim="400000"/>
          </a:ln>
        </p:spPr>
        <p:txBody>
          <a:bodyPr lIns="71437" tIns="71437" rIns="71437" bIns="71437" anchor="ctr"/>
          <a:lstStyle/>
          <a:p>
            <a:pPr>
              <a:defRPr sz="3200"/>
            </a:pPr>
            <a:endParaRPr/>
          </a:p>
        </p:txBody>
      </p:sp>
      <p:sp>
        <p:nvSpPr>
          <p:cNvPr id="858" name="线条"/>
          <p:cNvSpPr/>
          <p:nvPr/>
        </p:nvSpPr>
        <p:spPr>
          <a:xfrm flipH="1">
            <a:off x="3200483" y="7232298"/>
            <a:ext cx="5591052" cy="2601628"/>
          </a:xfrm>
          <a:prstGeom prst="line">
            <a:avLst/>
          </a:prstGeom>
          <a:ln w="25400">
            <a:solidFill>
              <a:srgbClr val="000000"/>
            </a:solidFill>
            <a:miter lim="400000"/>
          </a:ln>
        </p:spPr>
        <p:txBody>
          <a:bodyPr lIns="71437" tIns="71437" rIns="71437" bIns="71437" anchor="ctr"/>
          <a:lstStyle/>
          <a:p>
            <a:pPr>
              <a:defRPr sz="3200"/>
            </a:pPr>
            <a:endParaRPr/>
          </a:p>
        </p:txBody>
      </p:sp>
      <p:sp>
        <p:nvSpPr>
          <p:cNvPr id="859" name="线条"/>
          <p:cNvSpPr/>
          <p:nvPr/>
        </p:nvSpPr>
        <p:spPr>
          <a:xfrm>
            <a:off x="18706422" y="7151093"/>
            <a:ext cx="5191081" cy="2624705"/>
          </a:xfrm>
          <a:prstGeom prst="line">
            <a:avLst/>
          </a:prstGeom>
          <a:ln w="25400">
            <a:solidFill>
              <a:srgbClr val="000000"/>
            </a:solidFill>
            <a:miter lim="400000"/>
          </a:ln>
        </p:spPr>
        <p:txBody>
          <a:bodyPr lIns="71437" tIns="71437" rIns="71437" bIns="71437" anchor="ctr"/>
          <a:lstStyle/>
          <a:p>
            <a:pPr>
              <a:defRPr sz="3200"/>
            </a:pPr>
            <a:endParaRPr/>
          </a:p>
        </p:txBody>
      </p:sp>
      <p:sp>
        <p:nvSpPr>
          <p:cNvPr id="860" name="线条"/>
          <p:cNvSpPr/>
          <p:nvPr/>
        </p:nvSpPr>
        <p:spPr>
          <a:xfrm>
            <a:off x="18295842" y="7151092"/>
            <a:ext cx="3326341" cy="2624707"/>
          </a:xfrm>
          <a:prstGeom prst="line">
            <a:avLst/>
          </a:prstGeom>
          <a:ln w="25400">
            <a:solidFill>
              <a:srgbClr val="000000"/>
            </a:solidFill>
            <a:miter lim="400000"/>
          </a:ln>
        </p:spPr>
        <p:txBody>
          <a:bodyPr lIns="71437" tIns="71437" rIns="71437" bIns="71437" anchor="ctr"/>
          <a:lstStyle/>
          <a:p>
            <a:pPr>
              <a:defRPr sz="3200"/>
            </a:pPr>
            <a:endParaRPr/>
          </a:p>
        </p:txBody>
      </p:sp>
      <p:sp>
        <p:nvSpPr>
          <p:cNvPr id="861" name="线条"/>
          <p:cNvSpPr/>
          <p:nvPr/>
        </p:nvSpPr>
        <p:spPr>
          <a:xfrm flipH="1">
            <a:off x="716768" y="7151093"/>
            <a:ext cx="5191082" cy="2624705"/>
          </a:xfrm>
          <a:prstGeom prst="line">
            <a:avLst/>
          </a:prstGeom>
          <a:ln w="25400">
            <a:solidFill>
              <a:srgbClr val="000000"/>
            </a:solidFill>
            <a:miter lim="400000"/>
          </a:ln>
        </p:spPr>
        <p:txBody>
          <a:bodyPr lIns="71437" tIns="71437" rIns="71437" bIns="71437" anchor="ctr"/>
          <a:lstStyle/>
          <a:p>
            <a:pPr>
              <a:defRPr sz="3200"/>
            </a:pPr>
            <a:endParaRPr/>
          </a:p>
        </p:txBody>
      </p:sp>
      <p:sp>
        <p:nvSpPr>
          <p:cNvPr id="862" name="线条"/>
          <p:cNvSpPr/>
          <p:nvPr/>
        </p:nvSpPr>
        <p:spPr>
          <a:xfrm flipH="1">
            <a:off x="2992087" y="7151092"/>
            <a:ext cx="3326342" cy="2624706"/>
          </a:xfrm>
          <a:prstGeom prst="line">
            <a:avLst/>
          </a:prstGeom>
          <a:ln w="25400">
            <a:solidFill>
              <a:srgbClr val="000000"/>
            </a:solidFill>
            <a:miter lim="400000"/>
          </a:ln>
        </p:spPr>
        <p:txBody>
          <a:bodyPr lIns="71437" tIns="71437" rIns="71437" bIns="71437" anchor="ctr"/>
          <a:lstStyle/>
          <a:p>
            <a:pPr>
              <a:defRPr sz="3200"/>
            </a:pPr>
            <a:endParaRPr/>
          </a:p>
        </p:txBody>
      </p:sp>
      <p:sp>
        <p:nvSpPr>
          <p:cNvPr id="863" name="线条"/>
          <p:cNvSpPr/>
          <p:nvPr/>
        </p:nvSpPr>
        <p:spPr>
          <a:xfrm flipH="1">
            <a:off x="9753762" y="4154230"/>
            <a:ext cx="4563737" cy="2617445"/>
          </a:xfrm>
          <a:prstGeom prst="line">
            <a:avLst/>
          </a:prstGeom>
          <a:ln w="101600">
            <a:solidFill>
              <a:srgbClr val="000000"/>
            </a:solidFill>
            <a:miter lim="400000"/>
          </a:ln>
        </p:spPr>
        <p:txBody>
          <a:bodyPr lIns="71437" tIns="71437" rIns="71437" bIns="71437" anchor="ctr"/>
          <a:lstStyle/>
          <a:p>
            <a:pPr>
              <a:defRPr sz="3200"/>
            </a:pPr>
            <a:endParaRPr/>
          </a:p>
        </p:txBody>
      </p:sp>
      <p:sp>
        <p:nvSpPr>
          <p:cNvPr id="864" name="线条"/>
          <p:cNvSpPr/>
          <p:nvPr/>
        </p:nvSpPr>
        <p:spPr>
          <a:xfrm flipH="1">
            <a:off x="6896395" y="4002992"/>
            <a:ext cx="6902109" cy="2943411"/>
          </a:xfrm>
          <a:prstGeom prst="line">
            <a:avLst/>
          </a:prstGeom>
          <a:ln w="101600">
            <a:solidFill>
              <a:srgbClr val="000000"/>
            </a:solidFill>
            <a:miter lim="400000"/>
          </a:ln>
        </p:spPr>
        <p:txBody>
          <a:bodyPr lIns="71437" tIns="71437" rIns="71437" bIns="71437" anchor="ctr"/>
          <a:lstStyle/>
          <a:p>
            <a:pPr>
              <a:defRPr sz="3200"/>
            </a:pPr>
            <a:endParaRPr/>
          </a:p>
        </p:txBody>
      </p:sp>
      <p:sp>
        <p:nvSpPr>
          <p:cNvPr id="865" name="线条"/>
          <p:cNvSpPr/>
          <p:nvPr/>
        </p:nvSpPr>
        <p:spPr>
          <a:xfrm flipH="1">
            <a:off x="15701285" y="7034455"/>
            <a:ext cx="2048463" cy="2832390"/>
          </a:xfrm>
          <a:prstGeom prst="line">
            <a:avLst/>
          </a:prstGeom>
          <a:ln w="25400">
            <a:solidFill>
              <a:srgbClr val="000000"/>
            </a:solidFill>
            <a:miter lim="400000"/>
          </a:ln>
        </p:spPr>
        <p:txBody>
          <a:bodyPr lIns="71437" tIns="71437" rIns="71437" bIns="71437" anchor="ctr"/>
          <a:lstStyle/>
          <a:p>
            <a:pPr>
              <a:defRPr sz="3200"/>
            </a:pPr>
            <a:endParaRPr/>
          </a:p>
        </p:txBody>
      </p:sp>
      <p:sp>
        <p:nvSpPr>
          <p:cNvPr id="866" name="线条"/>
          <p:cNvSpPr/>
          <p:nvPr/>
        </p:nvSpPr>
        <p:spPr>
          <a:xfrm flipH="1">
            <a:off x="13397307" y="7034455"/>
            <a:ext cx="3991269" cy="2857981"/>
          </a:xfrm>
          <a:prstGeom prst="line">
            <a:avLst/>
          </a:prstGeom>
          <a:ln w="25400">
            <a:solidFill>
              <a:srgbClr val="000000"/>
            </a:solidFill>
            <a:miter lim="400000"/>
          </a:ln>
        </p:spPr>
        <p:txBody>
          <a:bodyPr lIns="71437" tIns="71437" rIns="71437" bIns="71437" anchor="ctr"/>
          <a:lstStyle/>
          <a:p>
            <a:pPr>
              <a:defRPr sz="3200"/>
            </a:pPr>
            <a:endParaRPr/>
          </a:p>
        </p:txBody>
      </p:sp>
      <p:sp>
        <p:nvSpPr>
          <p:cNvPr id="867" name="线条"/>
          <p:cNvSpPr/>
          <p:nvPr/>
        </p:nvSpPr>
        <p:spPr>
          <a:xfrm flipH="1">
            <a:off x="17587280" y="6855861"/>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868" name="线条"/>
          <p:cNvSpPr/>
          <p:nvPr/>
        </p:nvSpPr>
        <p:spPr>
          <a:xfrm>
            <a:off x="17966574" y="7002601"/>
            <a:ext cx="1623921" cy="2830257"/>
          </a:xfrm>
          <a:prstGeom prst="line">
            <a:avLst/>
          </a:prstGeom>
          <a:ln w="25400">
            <a:solidFill>
              <a:srgbClr val="000000"/>
            </a:solidFill>
            <a:miter lim="400000"/>
          </a:ln>
        </p:spPr>
        <p:txBody>
          <a:bodyPr lIns="71437" tIns="71437" rIns="71437" bIns="71437" anchor="ctr"/>
          <a:lstStyle/>
          <a:p>
            <a:pPr>
              <a:defRPr sz="3200"/>
            </a:pPr>
            <a:endParaRPr/>
          </a:p>
        </p:txBody>
      </p:sp>
      <p:sp>
        <p:nvSpPr>
          <p:cNvPr id="869" name="线条"/>
          <p:cNvSpPr/>
          <p:nvPr/>
        </p:nvSpPr>
        <p:spPr>
          <a:xfrm flipH="1">
            <a:off x="7487571" y="7034721"/>
            <a:ext cx="2048463" cy="2832391"/>
          </a:xfrm>
          <a:prstGeom prst="line">
            <a:avLst/>
          </a:prstGeom>
          <a:ln w="25400">
            <a:solidFill>
              <a:srgbClr val="000000"/>
            </a:solidFill>
            <a:miter lim="400000"/>
          </a:ln>
        </p:spPr>
        <p:txBody>
          <a:bodyPr lIns="71437" tIns="71437" rIns="71437" bIns="71437" anchor="ctr"/>
          <a:lstStyle/>
          <a:p>
            <a:pPr>
              <a:defRPr sz="3200"/>
            </a:pPr>
            <a:endParaRPr/>
          </a:p>
        </p:txBody>
      </p:sp>
      <p:sp>
        <p:nvSpPr>
          <p:cNvPr id="870" name="线条"/>
          <p:cNvSpPr/>
          <p:nvPr/>
        </p:nvSpPr>
        <p:spPr>
          <a:xfrm flipH="1">
            <a:off x="5183594" y="7034722"/>
            <a:ext cx="3991269" cy="2857980"/>
          </a:xfrm>
          <a:prstGeom prst="line">
            <a:avLst/>
          </a:prstGeom>
          <a:ln w="25400">
            <a:solidFill>
              <a:srgbClr val="000000"/>
            </a:solidFill>
            <a:miter lim="400000"/>
          </a:ln>
        </p:spPr>
        <p:txBody>
          <a:bodyPr lIns="71437" tIns="71437" rIns="71437" bIns="71437" anchor="ctr"/>
          <a:lstStyle/>
          <a:p>
            <a:pPr>
              <a:defRPr sz="3200"/>
            </a:pPr>
            <a:endParaRPr/>
          </a:p>
        </p:txBody>
      </p:sp>
      <p:sp>
        <p:nvSpPr>
          <p:cNvPr id="871" name="线条"/>
          <p:cNvSpPr/>
          <p:nvPr/>
        </p:nvSpPr>
        <p:spPr>
          <a:xfrm flipH="1">
            <a:off x="9373568" y="6856128"/>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872" name="线条"/>
          <p:cNvSpPr/>
          <p:nvPr/>
        </p:nvSpPr>
        <p:spPr>
          <a:xfrm>
            <a:off x="9752862" y="7002867"/>
            <a:ext cx="1623922" cy="2830257"/>
          </a:xfrm>
          <a:prstGeom prst="line">
            <a:avLst/>
          </a:prstGeom>
          <a:ln w="25400">
            <a:solidFill>
              <a:srgbClr val="000000"/>
            </a:solidFill>
            <a:miter lim="400000"/>
          </a:ln>
        </p:spPr>
        <p:txBody>
          <a:bodyPr lIns="71437" tIns="71437" rIns="71437" bIns="71437" anchor="ctr"/>
          <a:lstStyle/>
          <a:p>
            <a:pPr>
              <a:defRPr sz="3200"/>
            </a:pPr>
            <a:endParaRPr/>
          </a:p>
        </p:txBody>
      </p:sp>
      <p:sp>
        <p:nvSpPr>
          <p:cNvPr id="873" name="线条"/>
          <p:cNvSpPr/>
          <p:nvPr/>
        </p:nvSpPr>
        <p:spPr>
          <a:xfrm>
            <a:off x="10464838" y="4162633"/>
            <a:ext cx="4563738" cy="2617445"/>
          </a:xfrm>
          <a:prstGeom prst="line">
            <a:avLst/>
          </a:prstGeom>
          <a:ln w="101600">
            <a:solidFill>
              <a:srgbClr val="000000"/>
            </a:solidFill>
            <a:miter lim="400000"/>
          </a:ln>
        </p:spPr>
        <p:txBody>
          <a:bodyPr lIns="71437" tIns="71437" rIns="71437" bIns="71437" anchor="ctr"/>
          <a:lstStyle/>
          <a:p>
            <a:pPr>
              <a:defRPr sz="3200"/>
            </a:pPr>
            <a:endParaRPr/>
          </a:p>
        </p:txBody>
      </p:sp>
      <p:sp>
        <p:nvSpPr>
          <p:cNvPr id="874" name="线条"/>
          <p:cNvSpPr/>
          <p:nvPr/>
        </p:nvSpPr>
        <p:spPr>
          <a:xfrm>
            <a:off x="10849947" y="4011395"/>
            <a:ext cx="7035995" cy="2943412"/>
          </a:xfrm>
          <a:prstGeom prst="line">
            <a:avLst/>
          </a:prstGeom>
          <a:ln w="101600">
            <a:solidFill>
              <a:srgbClr val="000000"/>
            </a:solidFill>
            <a:miter lim="400000"/>
          </a:ln>
        </p:spPr>
        <p:txBody>
          <a:bodyPr lIns="71437" tIns="71437" rIns="71437" bIns="71437" anchor="ctr"/>
          <a:lstStyle/>
          <a:p>
            <a:pPr>
              <a:defRPr sz="3200"/>
            </a:pPr>
            <a:endParaRPr/>
          </a:p>
        </p:txBody>
      </p:sp>
      <p:sp>
        <p:nvSpPr>
          <p:cNvPr id="875" name="线条"/>
          <p:cNvSpPr/>
          <p:nvPr/>
        </p:nvSpPr>
        <p:spPr>
          <a:xfrm>
            <a:off x="14941976" y="7043391"/>
            <a:ext cx="2048463" cy="2832391"/>
          </a:xfrm>
          <a:prstGeom prst="line">
            <a:avLst/>
          </a:prstGeom>
          <a:ln w="25400">
            <a:solidFill>
              <a:srgbClr val="000000"/>
            </a:solidFill>
            <a:miter lim="400000"/>
          </a:ln>
        </p:spPr>
        <p:txBody>
          <a:bodyPr lIns="71437" tIns="71437" rIns="71437" bIns="71437" anchor="ctr"/>
          <a:lstStyle/>
          <a:p>
            <a:pPr>
              <a:defRPr sz="3200"/>
            </a:pPr>
            <a:endParaRPr/>
          </a:p>
        </p:txBody>
      </p:sp>
      <p:sp>
        <p:nvSpPr>
          <p:cNvPr id="876" name="线条"/>
          <p:cNvSpPr/>
          <p:nvPr/>
        </p:nvSpPr>
        <p:spPr>
          <a:xfrm>
            <a:off x="15303148" y="7043392"/>
            <a:ext cx="3991269" cy="2857980"/>
          </a:xfrm>
          <a:prstGeom prst="line">
            <a:avLst/>
          </a:prstGeom>
          <a:ln w="25400">
            <a:solidFill>
              <a:srgbClr val="000000"/>
            </a:solidFill>
            <a:miter lim="400000"/>
          </a:ln>
        </p:spPr>
        <p:txBody>
          <a:bodyPr lIns="71437" tIns="71437" rIns="71437" bIns="71437" anchor="ctr"/>
          <a:lstStyle/>
          <a:p>
            <a:pPr>
              <a:defRPr sz="3200"/>
            </a:pPr>
            <a:endParaRPr/>
          </a:p>
        </p:txBody>
      </p:sp>
      <p:sp>
        <p:nvSpPr>
          <p:cNvPr id="877" name="线条"/>
          <p:cNvSpPr/>
          <p:nvPr/>
        </p:nvSpPr>
        <p:spPr>
          <a:xfrm>
            <a:off x="14763384" y="6864797"/>
            <a:ext cx="341060"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878" name="线条"/>
          <p:cNvSpPr/>
          <p:nvPr/>
        </p:nvSpPr>
        <p:spPr>
          <a:xfrm flipH="1">
            <a:off x="13101229" y="7011537"/>
            <a:ext cx="1623921" cy="2830257"/>
          </a:xfrm>
          <a:prstGeom prst="line">
            <a:avLst/>
          </a:prstGeom>
          <a:ln w="25400">
            <a:solidFill>
              <a:srgbClr val="000000"/>
            </a:solidFill>
            <a:miter lim="400000"/>
          </a:ln>
        </p:spPr>
        <p:txBody>
          <a:bodyPr lIns="71437" tIns="71437" rIns="71437" bIns="71437" anchor="ctr"/>
          <a:lstStyle/>
          <a:p>
            <a:pPr>
              <a:defRPr sz="3200"/>
            </a:pPr>
            <a:endParaRPr/>
          </a:p>
        </p:txBody>
      </p:sp>
      <p:sp>
        <p:nvSpPr>
          <p:cNvPr id="879" name="线条"/>
          <p:cNvSpPr/>
          <p:nvPr/>
        </p:nvSpPr>
        <p:spPr>
          <a:xfrm>
            <a:off x="6728264" y="7043657"/>
            <a:ext cx="2048463" cy="2832391"/>
          </a:xfrm>
          <a:prstGeom prst="line">
            <a:avLst/>
          </a:prstGeom>
          <a:ln w="25400">
            <a:solidFill>
              <a:srgbClr val="000000"/>
            </a:solidFill>
            <a:miter lim="400000"/>
          </a:ln>
        </p:spPr>
        <p:txBody>
          <a:bodyPr lIns="71437" tIns="71437" rIns="71437" bIns="71437" anchor="ctr"/>
          <a:lstStyle/>
          <a:p>
            <a:pPr>
              <a:defRPr sz="3200"/>
            </a:pPr>
            <a:endParaRPr/>
          </a:p>
        </p:txBody>
      </p:sp>
      <p:sp>
        <p:nvSpPr>
          <p:cNvPr id="880" name="线条"/>
          <p:cNvSpPr/>
          <p:nvPr/>
        </p:nvSpPr>
        <p:spPr>
          <a:xfrm>
            <a:off x="7089434" y="7043658"/>
            <a:ext cx="3991270" cy="2857981"/>
          </a:xfrm>
          <a:prstGeom prst="line">
            <a:avLst/>
          </a:prstGeom>
          <a:ln w="25400">
            <a:solidFill>
              <a:srgbClr val="000000"/>
            </a:solidFill>
            <a:miter lim="400000"/>
          </a:ln>
        </p:spPr>
        <p:txBody>
          <a:bodyPr lIns="71437" tIns="71437" rIns="71437" bIns="71437" anchor="ctr"/>
          <a:lstStyle/>
          <a:p>
            <a:pPr>
              <a:defRPr sz="3200"/>
            </a:pPr>
            <a:endParaRPr/>
          </a:p>
        </p:txBody>
      </p:sp>
      <p:sp>
        <p:nvSpPr>
          <p:cNvPr id="881" name="线条"/>
          <p:cNvSpPr/>
          <p:nvPr/>
        </p:nvSpPr>
        <p:spPr>
          <a:xfrm>
            <a:off x="6549670" y="6865065"/>
            <a:ext cx="341061" cy="3009618"/>
          </a:xfrm>
          <a:prstGeom prst="line">
            <a:avLst/>
          </a:prstGeom>
          <a:ln w="25400">
            <a:solidFill>
              <a:srgbClr val="000000"/>
            </a:solidFill>
            <a:miter lim="400000"/>
          </a:ln>
        </p:spPr>
        <p:txBody>
          <a:bodyPr lIns="71437" tIns="71437" rIns="71437" bIns="71437" anchor="ctr"/>
          <a:lstStyle/>
          <a:p>
            <a:pPr>
              <a:defRPr sz="3200"/>
            </a:pPr>
            <a:endParaRPr/>
          </a:p>
        </p:txBody>
      </p:sp>
      <p:sp>
        <p:nvSpPr>
          <p:cNvPr id="882" name="线条"/>
          <p:cNvSpPr/>
          <p:nvPr/>
        </p:nvSpPr>
        <p:spPr>
          <a:xfrm flipH="1">
            <a:off x="4887515" y="7011804"/>
            <a:ext cx="1623921" cy="2830256"/>
          </a:xfrm>
          <a:prstGeom prst="line">
            <a:avLst/>
          </a:prstGeom>
          <a:ln w="25400">
            <a:solidFill>
              <a:srgbClr val="000000"/>
            </a:solidFill>
            <a:miter lim="400000"/>
          </a:ln>
        </p:spPr>
        <p:txBody>
          <a:bodyPr lIns="71437" tIns="71437" rIns="71437" bIns="71437" anchor="ctr"/>
          <a:lstStyle/>
          <a:p>
            <a:pPr>
              <a:defRPr sz="3200"/>
            </a:pPr>
            <a:endParaRPr/>
          </a:p>
        </p:txBody>
      </p:sp>
      <p:sp>
        <p:nvSpPr>
          <p:cNvPr id="883" name="线条"/>
          <p:cNvSpPr/>
          <p:nvPr/>
        </p:nvSpPr>
        <p:spPr>
          <a:xfrm flipH="1">
            <a:off x="9430694" y="3982640"/>
            <a:ext cx="813469" cy="2821561"/>
          </a:xfrm>
          <a:prstGeom prst="line">
            <a:avLst/>
          </a:prstGeom>
          <a:ln w="101600">
            <a:solidFill>
              <a:srgbClr val="000000"/>
            </a:solidFill>
            <a:miter lim="400000"/>
          </a:ln>
        </p:spPr>
        <p:txBody>
          <a:bodyPr lIns="71437" tIns="71437" rIns="71437" bIns="71437" anchor="ctr"/>
          <a:lstStyle/>
          <a:p>
            <a:pPr>
              <a:defRPr sz="3200"/>
            </a:pPr>
            <a:endParaRPr/>
          </a:p>
        </p:txBody>
      </p:sp>
      <p:sp>
        <p:nvSpPr>
          <p:cNvPr id="884" name="线条"/>
          <p:cNvSpPr/>
          <p:nvPr/>
        </p:nvSpPr>
        <p:spPr>
          <a:xfrm flipH="1">
            <a:off x="6728264" y="4189989"/>
            <a:ext cx="3152180" cy="2586224"/>
          </a:xfrm>
          <a:prstGeom prst="line">
            <a:avLst/>
          </a:prstGeom>
          <a:ln w="101600">
            <a:solidFill>
              <a:srgbClr val="000000"/>
            </a:solidFill>
            <a:miter lim="400000"/>
          </a:ln>
        </p:spPr>
        <p:txBody>
          <a:bodyPr lIns="71437" tIns="71437" rIns="71437" bIns="71437" anchor="ctr"/>
          <a:lstStyle/>
          <a:p>
            <a:pPr>
              <a:defRPr sz="3200"/>
            </a:pPr>
            <a:endParaRPr/>
          </a:p>
        </p:txBody>
      </p:sp>
      <p:sp>
        <p:nvSpPr>
          <p:cNvPr id="885" name="矩形"/>
          <p:cNvSpPr/>
          <p:nvPr/>
        </p:nvSpPr>
        <p:spPr>
          <a:xfrm>
            <a:off x="5883281"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86" name="矩形"/>
          <p:cNvSpPr/>
          <p:nvPr/>
        </p:nvSpPr>
        <p:spPr>
          <a:xfrm>
            <a:off x="867682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895" name="成组"/>
          <p:cNvGrpSpPr/>
          <p:nvPr/>
        </p:nvGrpSpPr>
        <p:grpSpPr>
          <a:xfrm>
            <a:off x="4232933" y="9789886"/>
            <a:ext cx="1655391" cy="3402907"/>
            <a:chOff x="53577" y="0"/>
            <a:chExt cx="1655389" cy="3402906"/>
          </a:xfrm>
        </p:grpSpPr>
        <p:graphicFrame>
          <p:nvGraphicFramePr>
            <p:cNvPr id="887"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8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8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04" name="成组"/>
          <p:cNvGrpSpPr/>
          <p:nvPr/>
        </p:nvGrpSpPr>
        <p:grpSpPr>
          <a:xfrm>
            <a:off x="6277331" y="9789886"/>
            <a:ext cx="1655391" cy="3402907"/>
            <a:chOff x="53577" y="0"/>
            <a:chExt cx="1655390" cy="3402906"/>
          </a:xfrm>
        </p:grpSpPr>
        <p:graphicFrame>
          <p:nvGraphicFramePr>
            <p:cNvPr id="896"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897"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8"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899"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0"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1"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2"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3"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13" name="成组"/>
          <p:cNvGrpSpPr/>
          <p:nvPr/>
        </p:nvGrpSpPr>
        <p:grpSpPr>
          <a:xfrm>
            <a:off x="8321730" y="9789886"/>
            <a:ext cx="1655391" cy="3402907"/>
            <a:chOff x="53577" y="0"/>
            <a:chExt cx="1655389" cy="3402906"/>
          </a:xfrm>
        </p:grpSpPr>
        <p:graphicFrame>
          <p:nvGraphicFramePr>
            <p:cNvPr id="905"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0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0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22" name="成组"/>
          <p:cNvGrpSpPr/>
          <p:nvPr/>
        </p:nvGrpSpPr>
        <p:grpSpPr>
          <a:xfrm>
            <a:off x="10366128" y="9789886"/>
            <a:ext cx="1655391" cy="3402907"/>
            <a:chOff x="53577" y="0"/>
            <a:chExt cx="1655390" cy="3402906"/>
          </a:xfrm>
        </p:grpSpPr>
        <p:graphicFrame>
          <p:nvGraphicFramePr>
            <p:cNvPr id="914"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1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1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2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2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923" name="线条"/>
          <p:cNvSpPr/>
          <p:nvPr/>
        </p:nvSpPr>
        <p:spPr>
          <a:xfrm>
            <a:off x="14204476" y="3973704"/>
            <a:ext cx="813470" cy="2821561"/>
          </a:xfrm>
          <a:prstGeom prst="line">
            <a:avLst/>
          </a:prstGeom>
          <a:ln w="101600">
            <a:solidFill>
              <a:srgbClr val="000000"/>
            </a:solidFill>
            <a:miter lim="400000"/>
          </a:ln>
        </p:spPr>
        <p:txBody>
          <a:bodyPr lIns="71437" tIns="71437" rIns="71437" bIns="71437" anchor="ctr"/>
          <a:lstStyle/>
          <a:p>
            <a:pPr>
              <a:defRPr sz="3200"/>
            </a:pPr>
            <a:endParaRPr/>
          </a:p>
        </p:txBody>
      </p:sp>
      <p:sp>
        <p:nvSpPr>
          <p:cNvPr id="924" name="线条"/>
          <p:cNvSpPr/>
          <p:nvPr/>
        </p:nvSpPr>
        <p:spPr>
          <a:xfrm>
            <a:off x="14568196" y="4181052"/>
            <a:ext cx="3152179" cy="2586225"/>
          </a:xfrm>
          <a:prstGeom prst="line">
            <a:avLst/>
          </a:prstGeom>
          <a:ln w="101600">
            <a:solidFill>
              <a:srgbClr val="000000"/>
            </a:solidFill>
            <a:miter lim="400000"/>
          </a:ln>
        </p:spPr>
        <p:txBody>
          <a:bodyPr lIns="71437" tIns="71437" rIns="71437" bIns="71437" anchor="ctr"/>
          <a:lstStyle/>
          <a:p>
            <a:pPr>
              <a:defRPr sz="3200"/>
            </a:pPr>
            <a:endParaRPr/>
          </a:p>
        </p:txBody>
      </p:sp>
      <p:grpSp>
        <p:nvGrpSpPr>
          <p:cNvPr id="933" name="成组"/>
          <p:cNvGrpSpPr/>
          <p:nvPr/>
        </p:nvGrpSpPr>
        <p:grpSpPr>
          <a:xfrm>
            <a:off x="12410527" y="9789352"/>
            <a:ext cx="1655391" cy="3402907"/>
            <a:chOff x="53577" y="0"/>
            <a:chExt cx="1655389" cy="3402906"/>
          </a:xfrm>
        </p:grpSpPr>
        <p:graphicFrame>
          <p:nvGraphicFramePr>
            <p:cNvPr id="925"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26"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27"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28"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29"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0"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1"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2"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42" name="成组"/>
          <p:cNvGrpSpPr/>
          <p:nvPr/>
        </p:nvGrpSpPr>
        <p:grpSpPr>
          <a:xfrm>
            <a:off x="14454926" y="9789352"/>
            <a:ext cx="1655391" cy="3402907"/>
            <a:chOff x="53577" y="0"/>
            <a:chExt cx="1655390" cy="3402906"/>
          </a:xfrm>
        </p:grpSpPr>
        <p:graphicFrame>
          <p:nvGraphicFramePr>
            <p:cNvPr id="934"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35"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6"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7"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8"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39"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0"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1"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51" name="成组"/>
          <p:cNvGrpSpPr/>
          <p:nvPr/>
        </p:nvGrpSpPr>
        <p:grpSpPr>
          <a:xfrm>
            <a:off x="16499324" y="9789352"/>
            <a:ext cx="1655391" cy="3402907"/>
            <a:chOff x="53577" y="0"/>
            <a:chExt cx="1655389" cy="3402906"/>
          </a:xfrm>
        </p:grpSpPr>
        <p:graphicFrame>
          <p:nvGraphicFramePr>
            <p:cNvPr id="943"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44"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5"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6"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7"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8"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49"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0"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60" name="成组"/>
          <p:cNvGrpSpPr/>
          <p:nvPr/>
        </p:nvGrpSpPr>
        <p:grpSpPr>
          <a:xfrm>
            <a:off x="18543721" y="9789352"/>
            <a:ext cx="1655391" cy="3402907"/>
            <a:chOff x="53577" y="0"/>
            <a:chExt cx="1655390" cy="3402906"/>
          </a:xfrm>
        </p:grpSpPr>
        <p:graphicFrame>
          <p:nvGraphicFramePr>
            <p:cNvPr id="952"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53"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4"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5"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6"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7"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8"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59"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961" name="矩形"/>
          <p:cNvSpPr/>
          <p:nvPr/>
        </p:nvSpPr>
        <p:spPr>
          <a:xfrm>
            <a:off x="8774290" y="6394737"/>
            <a:ext cx="1884130"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962" name="矩形"/>
          <p:cNvSpPr/>
          <p:nvPr/>
        </p:nvSpPr>
        <p:spPr>
          <a:xfrm>
            <a:off x="14205224"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963" name="矩形"/>
          <p:cNvSpPr/>
          <p:nvPr/>
        </p:nvSpPr>
        <p:spPr>
          <a:xfrm>
            <a:off x="17096232" y="6394737"/>
            <a:ext cx="1884131" cy="919293"/>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964" name="矩形"/>
          <p:cNvSpPr/>
          <p:nvPr/>
        </p:nvSpPr>
        <p:spPr>
          <a:xfrm>
            <a:off x="12989685" y="2820864"/>
            <a:ext cx="2717490" cy="1476465"/>
          </a:xfrm>
          <a:prstGeom prst="rect">
            <a:avLst/>
          </a:prstGeom>
          <a:solidFill>
            <a:schemeClr val="accent4"/>
          </a:solidFill>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967" name="成组"/>
          <p:cNvGrpSpPr/>
          <p:nvPr/>
        </p:nvGrpSpPr>
        <p:grpSpPr>
          <a:xfrm>
            <a:off x="8670670" y="2820864"/>
            <a:ext cx="7023805" cy="1476465"/>
            <a:chOff x="0" y="0"/>
            <a:chExt cx="7023804" cy="1476463"/>
          </a:xfrm>
        </p:grpSpPr>
        <p:sp>
          <p:nvSpPr>
            <p:cNvPr id="965" name="$$$"/>
            <p:cNvSpPr/>
            <p:nvPr/>
          </p:nvSpPr>
          <p:spPr>
            <a:xfrm>
              <a:off x="0" y="0"/>
              <a:ext cx="2717490" cy="1476464"/>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9200" b="1">
                  <a:solidFill>
                    <a:srgbClr val="FFFFFF"/>
                  </a:solidFill>
                  <a:latin typeface="Helvetica"/>
                  <a:ea typeface="Helvetica"/>
                  <a:cs typeface="Helvetica"/>
                  <a:sym typeface="Helvetica"/>
                </a:defRPr>
              </a:lvl1pPr>
            </a:lstStyle>
            <a:p>
              <a:r>
                <a:t>$$$</a:t>
              </a:r>
            </a:p>
          </p:txBody>
        </p:sp>
        <p:sp>
          <p:nvSpPr>
            <p:cNvPr id="966" name="$$$"/>
            <p:cNvSpPr/>
            <p:nvPr/>
          </p:nvSpPr>
          <p:spPr>
            <a:xfrm>
              <a:off x="4306315" y="0"/>
              <a:ext cx="2717490" cy="1476464"/>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9200" b="1">
                  <a:solidFill>
                    <a:srgbClr val="FFFFFF"/>
                  </a:solidFill>
                  <a:latin typeface="Helvetica"/>
                  <a:ea typeface="Helvetica"/>
                  <a:cs typeface="Helvetica"/>
                  <a:sym typeface="Helvetica"/>
                </a:defRPr>
              </a:lvl1pPr>
            </a:lstStyle>
            <a:p>
              <a:r>
                <a:t>$$$</a:t>
              </a:r>
            </a:p>
          </p:txBody>
        </p:sp>
      </p:grpSp>
      <p:sp>
        <p:nvSpPr>
          <p:cNvPr id="968" name="Alternative: tree network"/>
          <p:cNvSpPr txBox="1">
            <a:spLocks noGrp="1"/>
          </p:cNvSpPr>
          <p:nvPr>
            <p:ph type="title"/>
          </p:nvPr>
        </p:nvSpPr>
        <p:spPr>
          <a:xfrm>
            <a:off x="1600201" y="68469"/>
            <a:ext cx="21183599" cy="2482454"/>
          </a:xfrm>
          <a:prstGeom prst="rect">
            <a:avLst/>
          </a:prstGeom>
        </p:spPr>
        <p:txBody>
          <a:bodyPr/>
          <a:lstStyle>
            <a:lvl1pPr>
              <a:defRPr sz="10800"/>
            </a:lvl1pPr>
          </a:lstStyle>
          <a:p>
            <a:r>
              <a:t>Alternative: tree network</a:t>
            </a:r>
          </a:p>
        </p:txBody>
      </p:sp>
      <p:grpSp>
        <p:nvGrpSpPr>
          <p:cNvPr id="977" name="成组"/>
          <p:cNvGrpSpPr/>
          <p:nvPr/>
        </p:nvGrpSpPr>
        <p:grpSpPr>
          <a:xfrm>
            <a:off x="144135" y="9789886"/>
            <a:ext cx="1655391" cy="3402907"/>
            <a:chOff x="53577" y="0"/>
            <a:chExt cx="1655389" cy="3402906"/>
          </a:xfrm>
        </p:grpSpPr>
        <p:graphicFrame>
          <p:nvGraphicFramePr>
            <p:cNvPr id="969"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70"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1"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2"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3"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4"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5"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76"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86" name="成组"/>
          <p:cNvGrpSpPr/>
          <p:nvPr/>
        </p:nvGrpSpPr>
        <p:grpSpPr>
          <a:xfrm>
            <a:off x="2188533" y="9789886"/>
            <a:ext cx="1655391" cy="3402907"/>
            <a:chOff x="53577" y="0"/>
            <a:chExt cx="1655390" cy="3402906"/>
          </a:xfrm>
        </p:grpSpPr>
        <p:graphicFrame>
          <p:nvGraphicFramePr>
            <p:cNvPr id="978"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79"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0"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1"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2"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3"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4"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5"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995" name="成组"/>
          <p:cNvGrpSpPr/>
          <p:nvPr/>
        </p:nvGrpSpPr>
        <p:grpSpPr>
          <a:xfrm>
            <a:off x="20586502" y="9789886"/>
            <a:ext cx="1655391" cy="3402907"/>
            <a:chOff x="53577" y="0"/>
            <a:chExt cx="1655389" cy="3402906"/>
          </a:xfrm>
        </p:grpSpPr>
        <p:graphicFrame>
          <p:nvGraphicFramePr>
            <p:cNvPr id="987" name="表格"/>
            <p:cNvGraphicFramePr/>
            <p:nvPr/>
          </p:nvGraphicFramePr>
          <p:xfrm>
            <a:off x="53578" y="598747"/>
            <a:ext cx="1655388"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88"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89"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0"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1"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2"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3"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4"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004" name="成组"/>
          <p:cNvGrpSpPr/>
          <p:nvPr/>
        </p:nvGrpSpPr>
        <p:grpSpPr>
          <a:xfrm>
            <a:off x="22630900" y="9789886"/>
            <a:ext cx="1655391" cy="3402907"/>
            <a:chOff x="53577" y="0"/>
            <a:chExt cx="1655390" cy="3402906"/>
          </a:xfrm>
        </p:grpSpPr>
        <p:graphicFrame>
          <p:nvGraphicFramePr>
            <p:cNvPr id="996" name="表格"/>
            <p:cNvGraphicFramePr/>
            <p:nvPr/>
          </p:nvGraphicFramePr>
          <p:xfrm>
            <a:off x="53578" y="598747"/>
            <a:ext cx="1655389" cy="2804159"/>
          </p:xfrm>
          <a:graphic>
            <a:graphicData uri="http://schemas.openxmlformats.org/drawingml/2006/table">
              <a:tbl>
                <a:tblPr firstRow="1">
                  <a:tableStyleId>{4C3C2611-4C71-4FC5-86AE-919BDF0F9419}</a:tableStyleId>
                </a:tblPr>
                <a:tblGrid>
                  <a:gridCol w="1655390">
                    <a:extLst>
                      <a:ext uri="{9D8B030D-6E8A-4147-A177-3AD203B41FA5}">
                        <a16:colId xmlns:a16="http://schemas.microsoft.com/office/drawing/2014/main" val="20000"/>
                      </a:ext>
                    </a:extLst>
                  </a:gridCol>
                </a:tblGrid>
                <a:tr h="322537">
                  <a:tc>
                    <a:txBody>
                      <a:bodyPr/>
                      <a:lstStyle/>
                      <a:p>
                        <a:pPr defTabSz="914400">
                          <a:tabLst>
                            <a:tab pos="914400" algn="l"/>
                          </a:tabLst>
                          <a:defRPr b="0">
                            <a:effectLst>
                              <a:outerShdw blurRad="25400" dist="25400" dir="5400000" rotWithShape="0">
                                <a:srgbClr val="000000">
                                  <a:alpha val="60000"/>
                                </a:srgbClr>
                              </a:outerShdw>
                            </a:effectLst>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0"/>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1"/>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2"/>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3"/>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4"/>
                    </a:ext>
                  </a:extLst>
                </a:tr>
                <a:tr h="322537">
                  <a:tc>
                    <a:txBody>
                      <a:bodyPr/>
                      <a:lstStyle/>
                      <a:p>
                        <a:pPr defTabSz="914400">
                          <a:tabLst>
                            <a:tab pos="914400" algn="l"/>
                          </a:tabLst>
                          <a:defRPr>
                            <a:latin typeface="Gill Sans"/>
                            <a:ea typeface="Gill Sans"/>
                            <a:cs typeface="Gill Sans"/>
                            <a:sym typeface="Gill Sans"/>
                          </a:defRPr>
                        </a:pPr>
                        <a:endParaRPr/>
                      </a:p>
                    </a:txBody>
                    <a:tcPr marL="50800" marR="50800" marT="50800" marB="50800" anchor="ctr"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DCDEE0"/>
                      </a:solidFill>
                    </a:tcPr>
                  </a:tc>
                  <a:extLst>
                    <a:ext uri="{0D108BD9-81ED-4DB2-BD59-A6C34878D82A}">
                      <a16:rowId xmlns:a16="http://schemas.microsoft.com/office/drawing/2014/main" val="10005"/>
                    </a:ext>
                  </a:extLst>
                </a:tr>
              </a:tbl>
            </a:graphicData>
          </a:graphic>
        </p:graphicFrame>
        <p:sp>
          <p:nvSpPr>
            <p:cNvPr id="997" name="线条"/>
            <p:cNvSpPr/>
            <p:nvPr/>
          </p:nvSpPr>
          <p:spPr>
            <a:xfrm flipV="1">
              <a:off x="206443" y="261359"/>
              <a:ext cx="1" cy="50139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8" name="线条"/>
            <p:cNvSpPr/>
            <p:nvPr/>
          </p:nvSpPr>
          <p:spPr>
            <a:xfrm flipV="1">
              <a:off x="456474" y="261359"/>
              <a:ext cx="1" cy="79221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999" name="线条"/>
            <p:cNvSpPr/>
            <p:nvPr/>
          </p:nvSpPr>
          <p:spPr>
            <a:xfrm flipV="1">
              <a:off x="729468" y="261359"/>
              <a:ext cx="1" cy="112656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000" name="线条"/>
            <p:cNvSpPr/>
            <p:nvPr/>
          </p:nvSpPr>
          <p:spPr>
            <a:xfrm flipV="1">
              <a:off x="979499" y="261359"/>
              <a:ext cx="1" cy="141143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001" name="线条"/>
            <p:cNvSpPr/>
            <p:nvPr/>
          </p:nvSpPr>
          <p:spPr>
            <a:xfrm flipV="1">
              <a:off x="1252493" y="261359"/>
              <a:ext cx="1" cy="17647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002" name="线条"/>
            <p:cNvSpPr/>
            <p:nvPr/>
          </p:nvSpPr>
          <p:spPr>
            <a:xfrm flipV="1">
              <a:off x="1502525" y="261359"/>
              <a:ext cx="1" cy="21114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003" name="矩形"/>
            <p:cNvSpPr/>
            <p:nvPr/>
          </p:nvSpPr>
          <p:spPr>
            <a:xfrm>
              <a:off x="53577" y="0"/>
              <a:ext cx="1601814" cy="446485"/>
            </a:xfrm>
            <a:prstGeom prst="rect">
              <a:avLst/>
            </a:prstGeom>
            <a:solidFill>
              <a:schemeClr val="accent4"/>
            </a:solidFill>
            <a:ln w="635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011" name="成组"/>
          <p:cNvGrpSpPr/>
          <p:nvPr/>
        </p:nvGrpSpPr>
        <p:grpSpPr>
          <a:xfrm>
            <a:off x="639639" y="3766922"/>
            <a:ext cx="22693515" cy="6152182"/>
            <a:chOff x="0" y="0"/>
            <a:chExt cx="22693514" cy="6152180"/>
          </a:xfrm>
        </p:grpSpPr>
        <p:sp>
          <p:nvSpPr>
            <p:cNvPr id="1005" name="线条"/>
            <p:cNvSpPr/>
            <p:nvPr/>
          </p:nvSpPr>
          <p:spPr>
            <a:xfrm>
              <a:off x="0" y="252915"/>
              <a:ext cx="14398057" cy="5880721"/>
            </a:xfrm>
            <a:custGeom>
              <a:avLst/>
              <a:gdLst/>
              <a:ahLst/>
              <a:cxnLst>
                <a:cxn ang="0">
                  <a:pos x="wd2" y="hd2"/>
                </a:cxn>
                <a:cxn ang="5400000">
                  <a:pos x="wd2" y="hd2"/>
                </a:cxn>
                <a:cxn ang="10800000">
                  <a:pos x="wd2" y="hd2"/>
                </a:cxn>
                <a:cxn ang="16200000">
                  <a:pos x="wd2" y="hd2"/>
                </a:cxn>
              </a:cxnLst>
              <a:rect l="0" t="0" r="r" b="b"/>
              <a:pathLst>
                <a:path w="19659" h="16968" extrusionOk="0">
                  <a:moveTo>
                    <a:pt x="0" y="16968"/>
                  </a:moveTo>
                  <a:cubicBezTo>
                    <a:pt x="0" y="16968"/>
                    <a:pt x="13230" y="-4632"/>
                    <a:pt x="18728" y="908"/>
                  </a:cubicBezTo>
                  <a:cubicBezTo>
                    <a:pt x="21600" y="3803"/>
                    <a:pt x="16911" y="16820"/>
                    <a:pt x="16911" y="16820"/>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6" name="线条"/>
            <p:cNvSpPr/>
            <p:nvPr/>
          </p:nvSpPr>
          <p:spPr>
            <a:xfrm>
              <a:off x="2186496" y="206968"/>
              <a:ext cx="12385345" cy="5831387"/>
            </a:xfrm>
            <a:custGeom>
              <a:avLst/>
              <a:gdLst/>
              <a:ahLst/>
              <a:cxnLst>
                <a:cxn ang="0">
                  <a:pos x="wd2" y="hd2"/>
                </a:cxn>
                <a:cxn ang="5400000">
                  <a:pos x="wd2" y="hd2"/>
                </a:cxn>
                <a:cxn ang="10800000">
                  <a:pos x="wd2" y="hd2"/>
                </a:cxn>
                <a:cxn ang="16200000">
                  <a:pos x="wd2" y="hd2"/>
                </a:cxn>
              </a:cxnLst>
              <a:rect l="0" t="0" r="r" b="b"/>
              <a:pathLst>
                <a:path w="21600" h="16942" extrusionOk="0">
                  <a:moveTo>
                    <a:pt x="0" y="16942"/>
                  </a:moveTo>
                  <a:cubicBezTo>
                    <a:pt x="0" y="16942"/>
                    <a:pt x="10651" y="-4658"/>
                    <a:pt x="17673" y="921"/>
                  </a:cubicBezTo>
                  <a:cubicBezTo>
                    <a:pt x="21342" y="3835"/>
                    <a:pt x="21600" y="16793"/>
                    <a:pt x="21600" y="16793"/>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7" name="线条"/>
            <p:cNvSpPr/>
            <p:nvPr/>
          </p:nvSpPr>
          <p:spPr>
            <a:xfrm>
              <a:off x="3977864" y="154901"/>
              <a:ext cx="12385345" cy="5880721"/>
            </a:xfrm>
            <a:custGeom>
              <a:avLst/>
              <a:gdLst/>
              <a:ahLst/>
              <a:cxnLst>
                <a:cxn ang="0">
                  <a:pos x="wd2" y="hd2"/>
                </a:cxn>
                <a:cxn ang="5400000">
                  <a:pos x="wd2" y="hd2"/>
                </a:cxn>
                <a:cxn ang="10800000">
                  <a:pos x="wd2" y="hd2"/>
                </a:cxn>
                <a:cxn ang="16200000">
                  <a:pos x="wd2" y="hd2"/>
                </a:cxn>
              </a:cxnLst>
              <a:rect l="0" t="0" r="r" b="b"/>
              <a:pathLst>
                <a:path w="21600" h="16968" extrusionOk="0">
                  <a:moveTo>
                    <a:pt x="0" y="16968"/>
                  </a:moveTo>
                  <a:cubicBezTo>
                    <a:pt x="0" y="16968"/>
                    <a:pt x="7482" y="-4632"/>
                    <a:pt x="14504" y="908"/>
                  </a:cubicBezTo>
                  <a:cubicBezTo>
                    <a:pt x="18173" y="3803"/>
                    <a:pt x="21600" y="16820"/>
                    <a:pt x="21600" y="16820"/>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8" name="线条"/>
            <p:cNvSpPr/>
            <p:nvPr/>
          </p:nvSpPr>
          <p:spPr>
            <a:xfrm>
              <a:off x="6188521" y="24474"/>
              <a:ext cx="12385345" cy="6127707"/>
            </a:xfrm>
            <a:custGeom>
              <a:avLst/>
              <a:gdLst/>
              <a:ahLst/>
              <a:cxnLst>
                <a:cxn ang="0">
                  <a:pos x="wd2" y="hd2"/>
                </a:cxn>
                <a:cxn ang="5400000">
                  <a:pos x="wd2" y="hd2"/>
                </a:cxn>
                <a:cxn ang="10800000">
                  <a:pos x="wd2" y="hd2"/>
                </a:cxn>
                <a:cxn ang="16200000">
                  <a:pos x="wd2" y="hd2"/>
                </a:cxn>
              </a:cxnLst>
              <a:rect l="0" t="0" r="r" b="b"/>
              <a:pathLst>
                <a:path w="21600" h="17097" extrusionOk="0">
                  <a:moveTo>
                    <a:pt x="0" y="17097"/>
                  </a:moveTo>
                  <a:cubicBezTo>
                    <a:pt x="0" y="17097"/>
                    <a:pt x="4314" y="-4503"/>
                    <a:pt x="11336" y="854"/>
                  </a:cubicBezTo>
                  <a:cubicBezTo>
                    <a:pt x="15004" y="3653"/>
                    <a:pt x="21600" y="16954"/>
                    <a:pt x="21600" y="16954"/>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9" name="线条"/>
            <p:cNvSpPr/>
            <p:nvPr/>
          </p:nvSpPr>
          <p:spPr>
            <a:xfrm>
              <a:off x="8378428" y="172800"/>
              <a:ext cx="12385344" cy="5856051"/>
            </a:xfrm>
            <a:custGeom>
              <a:avLst/>
              <a:gdLst/>
              <a:ahLst/>
              <a:cxnLst>
                <a:cxn ang="0">
                  <a:pos x="wd2" y="hd2"/>
                </a:cxn>
                <a:cxn ang="5400000">
                  <a:pos x="wd2" y="hd2"/>
                </a:cxn>
                <a:cxn ang="10800000">
                  <a:pos x="wd2" y="hd2"/>
                </a:cxn>
                <a:cxn ang="16200000">
                  <a:pos x="wd2" y="hd2"/>
                </a:cxn>
              </a:cxnLst>
              <a:rect l="0" t="0" r="r" b="b"/>
              <a:pathLst>
                <a:path w="21600" h="16955" extrusionOk="0">
                  <a:moveTo>
                    <a:pt x="0" y="16955"/>
                  </a:moveTo>
                  <a:cubicBezTo>
                    <a:pt x="0" y="16955"/>
                    <a:pt x="520" y="-4645"/>
                    <a:pt x="7542" y="914"/>
                  </a:cubicBezTo>
                  <a:cubicBezTo>
                    <a:pt x="11211" y="3819"/>
                    <a:pt x="21600" y="16807"/>
                    <a:pt x="21600" y="16807"/>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10" name="线条"/>
            <p:cNvSpPr/>
            <p:nvPr/>
          </p:nvSpPr>
          <p:spPr>
            <a:xfrm>
              <a:off x="9941594" y="0"/>
              <a:ext cx="12751921" cy="6028851"/>
            </a:xfrm>
            <a:custGeom>
              <a:avLst/>
              <a:gdLst/>
              <a:ahLst/>
              <a:cxnLst>
                <a:cxn ang="0">
                  <a:pos x="wd2" y="hd2"/>
                </a:cxn>
                <a:cxn ang="5400000">
                  <a:pos x="wd2" y="hd2"/>
                </a:cxn>
                <a:cxn ang="10800000">
                  <a:pos x="wd2" y="hd2"/>
                </a:cxn>
                <a:cxn ang="16200000">
                  <a:pos x="wd2" y="hd2"/>
                </a:cxn>
              </a:cxnLst>
              <a:rect l="0" t="0" r="r" b="b"/>
              <a:pathLst>
                <a:path w="19523" h="17046" extrusionOk="0">
                  <a:moveTo>
                    <a:pt x="561" y="17046"/>
                  </a:moveTo>
                  <a:cubicBezTo>
                    <a:pt x="561" y="17046"/>
                    <a:pt x="-2077" y="-4554"/>
                    <a:pt x="4087" y="875"/>
                  </a:cubicBezTo>
                  <a:cubicBezTo>
                    <a:pt x="7308" y="3712"/>
                    <a:pt x="19523" y="16901"/>
                    <a:pt x="19523" y="16901"/>
                  </a:cubicBezTo>
                </a:path>
              </a:pathLst>
            </a:custGeom>
            <a:noFill/>
            <a:ln w="254000" cap="flat">
              <a:solidFill>
                <a:srgbClr val="029B35">
                  <a:alpha val="51395"/>
                </a:srgbClr>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grpSp>
        <p:nvGrpSpPr>
          <p:cNvPr id="1014" name="成组"/>
          <p:cNvGrpSpPr/>
          <p:nvPr/>
        </p:nvGrpSpPr>
        <p:grpSpPr>
          <a:xfrm>
            <a:off x="700616" y="4412260"/>
            <a:ext cx="11106524" cy="1432827"/>
            <a:chOff x="-3179559" y="-684472"/>
            <a:chExt cx="11106523" cy="1432825"/>
          </a:xfrm>
        </p:grpSpPr>
        <p:sp>
          <p:nvSpPr>
            <p:cNvPr id="1012" name="Congestion"/>
            <p:cNvSpPr txBox="1"/>
            <p:nvPr/>
          </p:nvSpPr>
          <p:spPr>
            <a:xfrm>
              <a:off x="-3179560" y="-572448"/>
              <a:ext cx="5079505" cy="1320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8400">
                  <a:solidFill>
                    <a:schemeClr val="accent5"/>
                  </a:solidFill>
                  <a:latin typeface="Gill Sans"/>
                  <a:ea typeface="Gill Sans"/>
                  <a:cs typeface="Gill Sans"/>
                  <a:sym typeface="Gill Sans"/>
                </a:defRPr>
              </a:lvl1pPr>
            </a:lstStyle>
            <a:p>
              <a:r>
                <a:t>Congestion</a:t>
              </a:r>
            </a:p>
          </p:txBody>
        </p:sp>
        <p:sp>
          <p:nvSpPr>
            <p:cNvPr id="1015" name="连接线"/>
            <p:cNvSpPr/>
            <p:nvPr/>
          </p:nvSpPr>
          <p:spPr>
            <a:xfrm>
              <a:off x="2037027" y="-684473"/>
              <a:ext cx="5889938" cy="1311431"/>
            </a:xfrm>
            <a:custGeom>
              <a:avLst/>
              <a:gdLst/>
              <a:ahLst/>
              <a:cxnLst>
                <a:cxn ang="0">
                  <a:pos x="wd2" y="hd2"/>
                </a:cxn>
                <a:cxn ang="5400000">
                  <a:pos x="wd2" y="hd2"/>
                </a:cxn>
                <a:cxn ang="10800000">
                  <a:pos x="wd2" y="hd2"/>
                </a:cxn>
                <a:cxn ang="16200000">
                  <a:pos x="wd2" y="hd2"/>
                </a:cxn>
              </a:cxnLst>
              <a:rect l="0" t="0" r="r" b="b"/>
              <a:pathLst>
                <a:path w="21600" h="17080" extrusionOk="0">
                  <a:moveTo>
                    <a:pt x="0" y="11988"/>
                  </a:moveTo>
                  <a:cubicBezTo>
                    <a:pt x="6705" y="21600"/>
                    <a:pt x="13905" y="17604"/>
                    <a:pt x="21600" y="0"/>
                  </a:cubicBezTo>
                </a:path>
              </a:pathLst>
            </a:custGeom>
            <a:noFill/>
            <a:ln w="152400" cap="flat">
              <a:solidFill>
                <a:schemeClr val="accent5">
                  <a:alpha val="70184"/>
                </a:schemeClr>
              </a:solidFill>
              <a:prstDash val="solid"/>
              <a:miter lim="400000"/>
              <a:tailEnd type="stealth" w="med" len="med"/>
            </a:ln>
            <a:effectLst/>
          </p:spPr>
          <p:txBody>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 grpId="3" animBg="1" advAuto="0"/>
      <p:bldP spid="1011" grpId="1" animBg="1" advAuto="0"/>
      <p:bldP spid="1014"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Clos networks to the rescue"/>
          <p:cNvSpPr txBox="1">
            <a:spLocks noGrp="1"/>
          </p:cNvSpPr>
          <p:nvPr>
            <p:ph type="title" idx="4294967295"/>
          </p:nvPr>
        </p:nvSpPr>
        <p:spPr>
          <a:xfrm>
            <a:off x="1600201" y="68469"/>
            <a:ext cx="21183599" cy="2482454"/>
          </a:xfrm>
          <a:prstGeom prst="rect">
            <a:avLst/>
          </a:prstGeom>
        </p:spPr>
        <p:txBody>
          <a:bodyPr>
            <a:noAutofit/>
          </a:bodyPr>
          <a:lstStyle>
            <a:lvl1pPr>
              <a:defRPr sz="10800">
                <a:solidFill>
                  <a:srgbClr val="EE6E12"/>
                </a:solidFill>
                <a:latin typeface="Helvetica"/>
                <a:ea typeface="Helvetica"/>
                <a:cs typeface="Helvetica"/>
                <a:sym typeface="Helvetica"/>
              </a:defRPr>
            </a:lvl1pPr>
          </a:lstStyle>
          <a:p>
            <a:r>
              <a:rPr dirty="0"/>
              <a:t>Clos networks to the rescue</a:t>
            </a:r>
          </a:p>
        </p:txBody>
      </p:sp>
      <p:grpSp>
        <p:nvGrpSpPr>
          <p:cNvPr id="1323" name="成组"/>
          <p:cNvGrpSpPr/>
          <p:nvPr/>
        </p:nvGrpSpPr>
        <p:grpSpPr>
          <a:xfrm>
            <a:off x="16788967" y="4051113"/>
            <a:ext cx="1270001" cy="6451601"/>
            <a:chOff x="0" y="0"/>
            <a:chExt cx="1270000" cy="6451600"/>
          </a:xfrm>
        </p:grpSpPr>
        <p:grpSp>
          <p:nvGrpSpPr>
            <p:cNvPr id="1307" name="成组"/>
            <p:cNvGrpSpPr/>
            <p:nvPr/>
          </p:nvGrpSpPr>
          <p:grpSpPr>
            <a:xfrm>
              <a:off x="0" y="-1"/>
              <a:ext cx="1270001" cy="609602"/>
              <a:chOff x="0" y="0"/>
              <a:chExt cx="1270000" cy="609600"/>
            </a:xfrm>
          </p:grpSpPr>
          <p:sp>
            <p:nvSpPr>
              <p:cNvPr id="130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2" name="成组"/>
            <p:cNvGrpSpPr/>
            <p:nvPr/>
          </p:nvGrpSpPr>
          <p:grpSpPr>
            <a:xfrm>
              <a:off x="0" y="1930400"/>
              <a:ext cx="1270001" cy="609600"/>
              <a:chOff x="0" y="0"/>
              <a:chExt cx="1270000" cy="609600"/>
            </a:xfrm>
          </p:grpSpPr>
          <p:sp>
            <p:nvSpPr>
              <p:cNvPr id="130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7" name="成组"/>
            <p:cNvGrpSpPr/>
            <p:nvPr/>
          </p:nvGrpSpPr>
          <p:grpSpPr>
            <a:xfrm>
              <a:off x="0" y="5842000"/>
              <a:ext cx="1270001" cy="609600"/>
              <a:chOff x="0" y="0"/>
              <a:chExt cx="1270000" cy="609600"/>
            </a:xfrm>
          </p:grpSpPr>
          <p:sp>
            <p:nvSpPr>
              <p:cNvPr id="131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22" name="成组"/>
            <p:cNvGrpSpPr/>
            <p:nvPr/>
          </p:nvGrpSpPr>
          <p:grpSpPr>
            <a:xfrm>
              <a:off x="0" y="3886200"/>
              <a:ext cx="1270001" cy="609600"/>
              <a:chOff x="0" y="0"/>
              <a:chExt cx="1270000" cy="609600"/>
            </a:xfrm>
          </p:grpSpPr>
          <p:sp>
            <p:nvSpPr>
              <p:cNvPr id="131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4" name="成组"/>
          <p:cNvGrpSpPr/>
          <p:nvPr/>
        </p:nvGrpSpPr>
        <p:grpSpPr>
          <a:xfrm>
            <a:off x="6325032" y="4073732"/>
            <a:ext cx="1270001" cy="6451601"/>
            <a:chOff x="0" y="0"/>
            <a:chExt cx="1270000" cy="6451600"/>
          </a:xfrm>
        </p:grpSpPr>
        <p:grpSp>
          <p:nvGrpSpPr>
            <p:cNvPr id="1328" name="成组"/>
            <p:cNvGrpSpPr/>
            <p:nvPr/>
          </p:nvGrpSpPr>
          <p:grpSpPr>
            <a:xfrm>
              <a:off x="0" y="-1"/>
              <a:ext cx="1270001" cy="609602"/>
              <a:chOff x="0" y="0"/>
              <a:chExt cx="1270000" cy="609600"/>
            </a:xfrm>
          </p:grpSpPr>
          <p:sp>
            <p:nvSpPr>
              <p:cNvPr id="132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3" name="成组"/>
            <p:cNvGrpSpPr/>
            <p:nvPr/>
          </p:nvGrpSpPr>
          <p:grpSpPr>
            <a:xfrm>
              <a:off x="0" y="1930400"/>
              <a:ext cx="1270001" cy="609600"/>
              <a:chOff x="0" y="0"/>
              <a:chExt cx="1270000" cy="609600"/>
            </a:xfrm>
          </p:grpSpPr>
          <p:sp>
            <p:nvSpPr>
              <p:cNvPr id="132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8" name="成组"/>
            <p:cNvGrpSpPr/>
            <p:nvPr/>
          </p:nvGrpSpPr>
          <p:grpSpPr>
            <a:xfrm>
              <a:off x="0" y="5842000"/>
              <a:ext cx="1270001" cy="609600"/>
              <a:chOff x="0" y="0"/>
              <a:chExt cx="1270000" cy="609600"/>
            </a:xfrm>
          </p:grpSpPr>
          <p:sp>
            <p:nvSpPr>
              <p:cNvPr id="133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43" name="成组"/>
            <p:cNvGrpSpPr/>
            <p:nvPr/>
          </p:nvGrpSpPr>
          <p:grpSpPr>
            <a:xfrm>
              <a:off x="0" y="3886200"/>
              <a:ext cx="1270001" cy="609600"/>
              <a:chOff x="0" y="0"/>
              <a:chExt cx="1270000" cy="609600"/>
            </a:xfrm>
          </p:grpSpPr>
          <p:sp>
            <p:nvSpPr>
              <p:cNvPr id="133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9" name="成组"/>
          <p:cNvGrpSpPr/>
          <p:nvPr/>
        </p:nvGrpSpPr>
        <p:grpSpPr>
          <a:xfrm>
            <a:off x="12738164" y="4168982"/>
            <a:ext cx="3404157" cy="5898364"/>
            <a:chOff x="0" y="-1752599"/>
            <a:chExt cx="3404156" cy="5898362"/>
          </a:xfrm>
        </p:grpSpPr>
        <p:sp>
          <p:nvSpPr>
            <p:cNvPr id="134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4" name="成组"/>
          <p:cNvGrpSpPr/>
          <p:nvPr/>
        </p:nvGrpSpPr>
        <p:grpSpPr>
          <a:xfrm rot="10800000" flipH="1">
            <a:off x="12713142" y="4791282"/>
            <a:ext cx="3429179" cy="5847564"/>
            <a:chOff x="0" y="0"/>
            <a:chExt cx="3429178" cy="5847562"/>
          </a:xfrm>
        </p:grpSpPr>
        <p:sp>
          <p:nvSpPr>
            <p:cNvPr id="135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9" name="成组"/>
          <p:cNvGrpSpPr/>
          <p:nvPr/>
        </p:nvGrpSpPr>
        <p:grpSpPr>
          <a:xfrm>
            <a:off x="12725653" y="3914982"/>
            <a:ext cx="3429179" cy="5847564"/>
            <a:chOff x="0" y="0"/>
            <a:chExt cx="3429177" cy="5847562"/>
          </a:xfrm>
        </p:grpSpPr>
        <p:sp>
          <p:nvSpPr>
            <p:cNvPr id="135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4" name="成组"/>
          <p:cNvGrpSpPr/>
          <p:nvPr/>
        </p:nvGrpSpPr>
        <p:grpSpPr>
          <a:xfrm rot="10800000" flipH="1">
            <a:off x="12725653" y="4499182"/>
            <a:ext cx="3404158" cy="5898364"/>
            <a:chOff x="0" y="-1752599"/>
            <a:chExt cx="3404156" cy="5898362"/>
          </a:xfrm>
        </p:grpSpPr>
        <p:sp>
          <p:nvSpPr>
            <p:cNvPr id="136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9" name="成组"/>
          <p:cNvGrpSpPr/>
          <p:nvPr/>
        </p:nvGrpSpPr>
        <p:grpSpPr>
          <a:xfrm>
            <a:off x="8267764" y="4175332"/>
            <a:ext cx="3404157" cy="5898364"/>
            <a:chOff x="0" y="-1752599"/>
            <a:chExt cx="3404156" cy="5898362"/>
          </a:xfrm>
        </p:grpSpPr>
        <p:sp>
          <p:nvSpPr>
            <p:cNvPr id="136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4" name="成组"/>
          <p:cNvGrpSpPr/>
          <p:nvPr/>
        </p:nvGrpSpPr>
        <p:grpSpPr>
          <a:xfrm rot="10800000" flipH="1">
            <a:off x="8242742" y="4797632"/>
            <a:ext cx="3429179" cy="5847564"/>
            <a:chOff x="0" y="0"/>
            <a:chExt cx="3429178" cy="5847562"/>
          </a:xfrm>
        </p:grpSpPr>
        <p:sp>
          <p:nvSpPr>
            <p:cNvPr id="137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9" name="成组"/>
          <p:cNvGrpSpPr/>
          <p:nvPr/>
        </p:nvGrpSpPr>
        <p:grpSpPr>
          <a:xfrm>
            <a:off x="8255253" y="3921332"/>
            <a:ext cx="3429179" cy="5847564"/>
            <a:chOff x="0" y="0"/>
            <a:chExt cx="3429177" cy="5847562"/>
          </a:xfrm>
        </p:grpSpPr>
        <p:sp>
          <p:nvSpPr>
            <p:cNvPr id="137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4" name="成组"/>
          <p:cNvGrpSpPr/>
          <p:nvPr/>
        </p:nvGrpSpPr>
        <p:grpSpPr>
          <a:xfrm rot="10800000" flipH="1">
            <a:off x="8255253" y="4505532"/>
            <a:ext cx="3404158" cy="5898364"/>
            <a:chOff x="0" y="-1752599"/>
            <a:chExt cx="3404156" cy="5898362"/>
          </a:xfrm>
        </p:grpSpPr>
        <p:sp>
          <p:nvSpPr>
            <p:cNvPr id="138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9" name="成组"/>
          <p:cNvGrpSpPr/>
          <p:nvPr/>
        </p:nvGrpSpPr>
        <p:grpSpPr>
          <a:xfrm>
            <a:off x="7048500" y="3746313"/>
            <a:ext cx="1270001" cy="7061201"/>
            <a:chOff x="0" y="0"/>
            <a:chExt cx="1270000" cy="7061200"/>
          </a:xfrm>
        </p:grpSpPr>
        <p:sp>
          <p:nvSpPr>
            <p:cNvPr id="138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4" name="成组"/>
          <p:cNvGrpSpPr/>
          <p:nvPr/>
        </p:nvGrpSpPr>
        <p:grpSpPr>
          <a:xfrm>
            <a:off x="11557000" y="3746313"/>
            <a:ext cx="1270001" cy="7061201"/>
            <a:chOff x="0" y="0"/>
            <a:chExt cx="1270000" cy="7061200"/>
          </a:xfrm>
        </p:grpSpPr>
        <p:sp>
          <p:nvSpPr>
            <p:cNvPr id="1390"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1"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2"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3"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9" name="成组"/>
          <p:cNvGrpSpPr/>
          <p:nvPr/>
        </p:nvGrpSpPr>
        <p:grpSpPr>
          <a:xfrm>
            <a:off x="16065500" y="3746313"/>
            <a:ext cx="1270001" cy="7061201"/>
            <a:chOff x="0" y="0"/>
            <a:chExt cx="1270000" cy="7061200"/>
          </a:xfrm>
        </p:grpSpPr>
        <p:sp>
          <p:nvSpPr>
            <p:cNvPr id="139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9E1649-0CEA-42AB-849B-3FD877C96EFF}"/>
              </a:ext>
            </a:extLst>
          </p:cNvPr>
          <p:cNvSpPr>
            <a:spLocks noGrp="1"/>
          </p:cNvSpPr>
          <p:nvPr>
            <p:ph type="title"/>
          </p:nvPr>
        </p:nvSpPr>
        <p:spPr/>
        <p:txBody>
          <a:bodyPr/>
          <a:lstStyle/>
          <a:p>
            <a:r>
              <a:rPr lang="en-US" altLang="zh-CN" dirty="0"/>
              <a:t>Clos network</a:t>
            </a:r>
            <a:endParaRPr lang="zh-CN" altLang="en-US" dirty="0"/>
          </a:p>
        </p:txBody>
      </p:sp>
      <p:pic>
        <p:nvPicPr>
          <p:cNvPr id="54" name="图片 53">
            <a:extLst>
              <a:ext uri="{FF2B5EF4-FFF2-40B4-BE49-F238E27FC236}">
                <a16:creationId xmlns:a16="http://schemas.microsoft.com/office/drawing/2014/main" id="{8FD716F2-878C-45C5-A330-CC52A68527DB}"/>
              </a:ext>
            </a:extLst>
          </p:cNvPr>
          <p:cNvPicPr>
            <a:picLocks noChangeAspect="1"/>
          </p:cNvPicPr>
          <p:nvPr/>
        </p:nvPicPr>
        <p:blipFill>
          <a:blip r:embed="rId2"/>
          <a:stretch>
            <a:fillRect/>
          </a:stretch>
        </p:blipFill>
        <p:spPr>
          <a:xfrm>
            <a:off x="3474685" y="2042406"/>
            <a:ext cx="17861315" cy="11673594"/>
          </a:xfrm>
          <a:prstGeom prst="rect">
            <a:avLst/>
          </a:prstGeom>
        </p:spPr>
      </p:pic>
      <p:sp>
        <p:nvSpPr>
          <p:cNvPr id="55" name="文本框 54">
            <a:extLst>
              <a:ext uri="{FF2B5EF4-FFF2-40B4-BE49-F238E27FC236}">
                <a16:creationId xmlns:a16="http://schemas.microsoft.com/office/drawing/2014/main" id="{455BD450-5032-4690-B548-D96BAD500241}"/>
              </a:ext>
            </a:extLst>
          </p:cNvPr>
          <p:cNvSpPr txBox="1"/>
          <p:nvPr/>
        </p:nvSpPr>
        <p:spPr>
          <a:xfrm>
            <a:off x="16881318" y="13079288"/>
            <a:ext cx="75026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altLang="zh-CN" sz="3200" dirty="0"/>
              <a:t>From Prof. Constantine </a:t>
            </a:r>
            <a:r>
              <a:rPr lang="en-US" altLang="zh-CN" sz="3200" dirty="0" err="1"/>
              <a:t>Dovrolis</a:t>
            </a:r>
            <a:r>
              <a:rPr lang="en-US" altLang="zh-CN" sz="3200" dirty="0"/>
              <a:t>, </a:t>
            </a:r>
            <a:r>
              <a:rPr lang="en-US" altLang="zh-CN" sz="3200" dirty="0" err="1"/>
              <a:t>GaTech</a:t>
            </a:r>
            <a:r>
              <a:rPr lang="en-US" altLang="zh-CN" sz="3200" dirty="0"/>
              <a:t> </a:t>
            </a:r>
            <a:endParaRPr kumimoji="0" lang="zh-CN" altLang="en-US" sz="3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7562592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0EDF7-9B8B-4777-9DD6-175DC61FC148}"/>
              </a:ext>
            </a:extLst>
          </p:cNvPr>
          <p:cNvSpPr>
            <a:spLocks noGrp="1"/>
          </p:cNvSpPr>
          <p:nvPr>
            <p:ph type="title"/>
          </p:nvPr>
        </p:nvSpPr>
        <p:spPr/>
        <p:txBody>
          <a:bodyPr/>
          <a:lstStyle/>
          <a:p>
            <a:r>
              <a:rPr lang="en-US" altLang="zh-CN" dirty="0"/>
              <a:t>Clos network</a:t>
            </a:r>
            <a:endParaRPr lang="zh-CN" altLang="en-US" dirty="0"/>
          </a:p>
        </p:txBody>
      </p:sp>
      <p:sp>
        <p:nvSpPr>
          <p:cNvPr id="3" name="文本框 2">
            <a:extLst>
              <a:ext uri="{FF2B5EF4-FFF2-40B4-BE49-F238E27FC236}">
                <a16:creationId xmlns:a16="http://schemas.microsoft.com/office/drawing/2014/main" id="{30D9CEBB-006A-46D0-A5CC-367F0020C482}"/>
              </a:ext>
            </a:extLst>
          </p:cNvPr>
          <p:cNvSpPr txBox="1"/>
          <p:nvPr/>
        </p:nvSpPr>
        <p:spPr>
          <a:xfrm>
            <a:off x="975362" y="2244474"/>
            <a:ext cx="22887528" cy="6063390"/>
          </a:xfrm>
          <a:prstGeom prst="rect">
            <a:avLst/>
          </a:prstGeom>
        </p:spPr>
        <p:txBody>
          <a:bodyPr vert="horz" lIns="91440" tIns="45720" rIns="91440" bIns="45720" rtlCol="0">
            <a:normAutofit/>
          </a:bodyPr>
          <a:lstStyle>
            <a:lvl1pPr marL="450850" indent="-450850" algn="l" defTabSz="914400" eaLnBrk="1" hangingPunct="1">
              <a:lnSpc>
                <a:spcPct val="90000"/>
              </a:lnSpc>
              <a:spcBef>
                <a:spcPts val="1000"/>
              </a:spcBef>
              <a:buClr>
                <a:srgbClr val="00007D"/>
              </a:buClr>
              <a:buSzPct val="90000"/>
              <a:buFont typeface="Wingdings" panose="05000000000000000000" pitchFamily="2" charset="2"/>
              <a:buChar char="n"/>
              <a:defRPr sz="2800" kern="1200">
                <a:solidFill>
                  <a:schemeClr val="tx1"/>
                </a:solidFill>
                <a:latin typeface="微软雅黑" panose="020B0503020204020204" pitchFamily="34" charset="-122"/>
                <a:ea typeface="微软雅黑" panose="020B0503020204020204" pitchFamily="34" charset="-122"/>
              </a:defRPr>
            </a:lvl1pPr>
            <a:lvl2pPr marL="900113" lvl="1" indent="-450850" algn="l" defTabSz="914400" eaLnBrk="1" hangingPunct="1">
              <a:lnSpc>
                <a:spcPct val="130000"/>
              </a:lnSpc>
              <a:spcBef>
                <a:spcPts val="500"/>
              </a:spcBef>
              <a:buClr>
                <a:srgbClr val="9999CC"/>
              </a:buClr>
              <a:buSzPct val="80000"/>
              <a:buFont typeface="Wingdings" pitchFamily="2" charset="2"/>
              <a:buChar char=""/>
              <a:defRPr sz="2400" kern="1200">
                <a:solidFill>
                  <a:schemeClr val="tx1"/>
                </a:solidFill>
                <a:latin typeface="微软雅黑" panose="020B0503020204020204" pitchFamily="34" charset="-122"/>
                <a:ea typeface="微软雅黑" panose="020B0503020204020204" pitchFamily="34" charset="-122"/>
              </a:defRPr>
            </a:lvl2pPr>
            <a:lvl3pPr marL="1350000" indent="-450000" algn="l" defTabSz="914400" eaLnBrk="1" hangingPunct="1">
              <a:lnSpc>
                <a:spcPct val="130000"/>
              </a:lnSpc>
              <a:spcBef>
                <a:spcPts val="500"/>
              </a:spcBef>
              <a:buSzPct val="80000"/>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kumimoji="1" lang="en-US" altLang="zh-CN" sz="4800" b="1" dirty="0">
                <a:solidFill>
                  <a:srgbClr val="FF0000"/>
                </a:solidFill>
              </a:rPr>
              <a:t>Non-blocking</a:t>
            </a:r>
            <a:r>
              <a:rPr kumimoji="1" lang="en-US" altLang="zh-CN" sz="4800" dirty="0"/>
              <a:t> types</a:t>
            </a:r>
          </a:p>
          <a:p>
            <a:pPr lvl="1"/>
            <a:r>
              <a:rPr kumimoji="1" lang="en-US" altLang="zh-CN" sz="4800" b="1" dirty="0"/>
              <a:t>Re-arrangeable non-blocking</a:t>
            </a:r>
          </a:p>
          <a:p>
            <a:pPr lvl="2"/>
            <a:r>
              <a:rPr kumimoji="1" lang="en-US" altLang="zh-CN" sz="4400" dirty="0"/>
              <a:t>Can route any permutation from inputs to outputs.</a:t>
            </a:r>
          </a:p>
          <a:p>
            <a:pPr lvl="1"/>
            <a:r>
              <a:rPr kumimoji="1" lang="en-US" altLang="zh-CN" sz="4800" b="1" dirty="0"/>
              <a:t>Strict sense non-blocking</a:t>
            </a:r>
          </a:p>
          <a:p>
            <a:pPr lvl="2"/>
            <a:r>
              <a:rPr kumimoji="1" lang="en-US" altLang="zh-CN" sz="4400" dirty="0"/>
              <a:t>Given any current connections through the switch, any unused input can be routed to any unused output.</a:t>
            </a:r>
          </a:p>
        </p:txBody>
      </p:sp>
      <p:pic>
        <p:nvPicPr>
          <p:cNvPr id="4" name="图片 3">
            <a:extLst>
              <a:ext uri="{FF2B5EF4-FFF2-40B4-BE49-F238E27FC236}">
                <a16:creationId xmlns:a16="http://schemas.microsoft.com/office/drawing/2014/main" id="{BD665E63-CA82-49B3-B87F-E665F2CDDD97}"/>
              </a:ext>
            </a:extLst>
          </p:cNvPr>
          <p:cNvPicPr>
            <a:picLocks noChangeAspect="1"/>
          </p:cNvPicPr>
          <p:nvPr/>
        </p:nvPicPr>
        <p:blipFill>
          <a:blip r:embed="rId2"/>
          <a:stretch>
            <a:fillRect/>
          </a:stretch>
        </p:blipFill>
        <p:spPr>
          <a:xfrm>
            <a:off x="15835932" y="172787"/>
            <a:ext cx="8026958" cy="5235350"/>
          </a:xfrm>
          <a:prstGeom prst="rect">
            <a:avLst/>
          </a:prstGeom>
        </p:spPr>
      </p:pic>
      <p:sp>
        <p:nvSpPr>
          <p:cNvPr id="6" name="矩形 5">
            <a:extLst>
              <a:ext uri="{FF2B5EF4-FFF2-40B4-BE49-F238E27FC236}">
                <a16:creationId xmlns:a16="http://schemas.microsoft.com/office/drawing/2014/main" id="{02A66063-9E6B-4DDB-8D26-638CE712F753}"/>
              </a:ext>
            </a:extLst>
          </p:cNvPr>
          <p:cNvSpPr/>
          <p:nvPr/>
        </p:nvSpPr>
        <p:spPr>
          <a:xfrm>
            <a:off x="975362" y="10067246"/>
            <a:ext cx="9361858" cy="2031325"/>
          </a:xfrm>
          <a:prstGeom prst="rect">
            <a:avLst/>
          </a:prstGeom>
          <a:ln w="57150">
            <a:solidFill>
              <a:srgbClr val="FF0000"/>
            </a:solidFill>
          </a:ln>
        </p:spPr>
        <p:txBody>
          <a:bodyPr wrap="none">
            <a:spAutoFit/>
          </a:bodyPr>
          <a:lstStyle/>
          <a:p>
            <a:r>
              <a:rPr kumimoji="1" lang="en-US" altLang="zh-CN" sz="6600" b="1" dirty="0">
                <a:solidFill>
                  <a:schemeClr val="tx1"/>
                </a:solidFill>
              </a:rPr>
              <a:t>Strict sense non-blocking</a:t>
            </a:r>
            <a:endParaRPr lang="en-US" altLang="zh-CN" sz="6000" b="1" dirty="0">
              <a:solidFill>
                <a:schemeClr val="tx1"/>
              </a:solidFill>
              <a:ea typeface="宋体" panose="02010600030101010101" pitchFamily="2" charset="-122"/>
            </a:endParaRPr>
          </a:p>
          <a:p>
            <a:r>
              <a:rPr lang="en-US" altLang="zh-CN" sz="6000" b="1" dirty="0">
                <a:solidFill>
                  <a:schemeClr val="tx1"/>
                </a:solidFill>
                <a:ea typeface="宋体" panose="02010600030101010101" pitchFamily="2" charset="-122"/>
              </a:rPr>
              <a:t>If k </a:t>
            </a:r>
            <a:r>
              <a:rPr lang="en-US" altLang="zh-CN" sz="6000" b="1" dirty="0">
                <a:solidFill>
                  <a:schemeClr val="tx1"/>
                </a:solidFill>
                <a:ea typeface="宋体" panose="02010600030101010101" pitchFamily="2" charset="-122"/>
                <a:sym typeface="Symbol" panose="05050102010706020507" pitchFamily="18" charset="2"/>
              </a:rPr>
              <a:t></a:t>
            </a:r>
            <a:r>
              <a:rPr lang="en-US" altLang="zh-CN" sz="6000" b="1" dirty="0">
                <a:solidFill>
                  <a:schemeClr val="tx1"/>
                </a:solidFill>
                <a:ea typeface="宋体" panose="02010600030101010101" pitchFamily="2" charset="-122"/>
              </a:rPr>
              <a:t> 2n-1</a:t>
            </a:r>
            <a:endParaRPr lang="zh-CN" altLang="en-US" sz="6000" b="1" dirty="0">
              <a:solidFill>
                <a:schemeClr val="tx1"/>
              </a:solidFill>
            </a:endParaRPr>
          </a:p>
        </p:txBody>
      </p:sp>
      <p:sp>
        <p:nvSpPr>
          <p:cNvPr id="7" name="矩形 6">
            <a:extLst>
              <a:ext uri="{FF2B5EF4-FFF2-40B4-BE49-F238E27FC236}">
                <a16:creationId xmlns:a16="http://schemas.microsoft.com/office/drawing/2014/main" id="{4DADE152-A3A9-47EC-8C49-8EDF5889D6DD}"/>
              </a:ext>
            </a:extLst>
          </p:cNvPr>
          <p:cNvSpPr/>
          <p:nvPr/>
        </p:nvSpPr>
        <p:spPr>
          <a:xfrm>
            <a:off x="13081772" y="10076092"/>
            <a:ext cx="10326866" cy="2031325"/>
          </a:xfrm>
          <a:prstGeom prst="rect">
            <a:avLst/>
          </a:prstGeom>
          <a:ln w="57150">
            <a:solidFill>
              <a:srgbClr val="FF0000"/>
            </a:solidFill>
          </a:ln>
        </p:spPr>
        <p:txBody>
          <a:bodyPr wrap="none">
            <a:spAutoFit/>
          </a:bodyPr>
          <a:lstStyle/>
          <a:p>
            <a:r>
              <a:rPr kumimoji="1" lang="en-US" altLang="zh-CN" sz="6600" b="1" dirty="0">
                <a:solidFill>
                  <a:srgbClr val="FF0000"/>
                </a:solidFill>
                <a:latin typeface="Calibri" panose="020F0502020204030204" pitchFamily="34" charset="0"/>
                <a:cs typeface="Calibri" panose="020F0502020204030204" pitchFamily="34" charset="0"/>
              </a:rPr>
              <a:t>Re-arrangeable non-blocking</a:t>
            </a:r>
          </a:p>
          <a:p>
            <a:r>
              <a:rPr lang="en-US" altLang="zh-CN" sz="6000" b="1" dirty="0">
                <a:solidFill>
                  <a:srgbClr val="FF0000"/>
                </a:solidFill>
                <a:latin typeface="Calibri" panose="020F0502020204030204" pitchFamily="34" charset="0"/>
                <a:ea typeface="宋体" panose="02010600030101010101" pitchFamily="2" charset="-122"/>
                <a:cs typeface="Calibri" panose="020F0502020204030204" pitchFamily="34" charset="0"/>
              </a:rPr>
              <a:t>If k </a:t>
            </a:r>
            <a:r>
              <a:rPr lang="en-US" altLang="zh-CN" sz="6000" b="1" dirty="0">
                <a:solidFill>
                  <a:srgbClr val="FF0000"/>
                </a:solidFill>
                <a:latin typeface="Calibri" panose="020F0502020204030204" pitchFamily="34" charset="0"/>
                <a:ea typeface="宋体" panose="02010600030101010101" pitchFamily="2" charset="-122"/>
                <a:cs typeface="Calibri" panose="020F0502020204030204" pitchFamily="34" charset="0"/>
                <a:sym typeface="Symbol" panose="05050102010706020507" pitchFamily="18" charset="2"/>
              </a:rPr>
              <a:t></a:t>
            </a:r>
            <a:r>
              <a:rPr lang="en-US" altLang="zh-CN" sz="6000" b="1" dirty="0">
                <a:solidFill>
                  <a:srgbClr val="FF0000"/>
                </a:solidFill>
                <a:latin typeface="Calibri" panose="020F0502020204030204" pitchFamily="34" charset="0"/>
                <a:ea typeface="宋体" panose="02010600030101010101" pitchFamily="2" charset="-122"/>
                <a:cs typeface="Calibri" panose="020F0502020204030204" pitchFamily="34" charset="0"/>
              </a:rPr>
              <a:t> n</a:t>
            </a:r>
            <a:endParaRPr lang="zh-CN" altLang="en-US" sz="6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3216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 name="矩形" descr="矩形"/>
          <p:cNvPicPr>
            <a:picLocks/>
          </p:cNvPicPr>
          <p:nvPr/>
        </p:nvPicPr>
        <p:blipFill>
          <a:blip r:embed="rId3">
            <a:extLst/>
          </a:blip>
          <a:stretch>
            <a:fillRect/>
          </a:stretch>
        </p:blipFill>
        <p:spPr>
          <a:xfrm>
            <a:off x="6391723" y="3174263"/>
            <a:ext cx="11422754" cy="8250540"/>
          </a:xfrm>
          <a:prstGeom prst="rect">
            <a:avLst/>
          </a:prstGeom>
          <a:effectLst>
            <a:outerShdw blurRad="50800" dist="25400" dir="5400000" rotWithShape="0">
              <a:srgbClr val="000000">
                <a:alpha val="50000"/>
              </a:srgbClr>
            </a:outerShdw>
          </a:effectLst>
        </p:spPr>
      </p:pic>
      <p:sp>
        <p:nvSpPr>
          <p:cNvPr id="1302" name="Clos networks to the rescue"/>
          <p:cNvSpPr txBox="1">
            <a:spLocks noGrp="1"/>
          </p:cNvSpPr>
          <p:nvPr>
            <p:ph type="title" idx="4294967295"/>
          </p:nvPr>
        </p:nvSpPr>
        <p:spPr>
          <a:xfrm>
            <a:off x="1600201" y="68469"/>
            <a:ext cx="21183599" cy="2482454"/>
          </a:xfrm>
          <a:prstGeom prst="rect">
            <a:avLst/>
          </a:prstGeom>
        </p:spPr>
        <p:txBody>
          <a:bodyPr>
            <a:noAutofit/>
          </a:bodyPr>
          <a:lstStyle>
            <a:lvl1pPr>
              <a:defRPr sz="10800">
                <a:solidFill>
                  <a:srgbClr val="EE6E12"/>
                </a:solidFill>
                <a:latin typeface="Helvetica"/>
                <a:ea typeface="Helvetica"/>
                <a:cs typeface="Helvetica"/>
                <a:sym typeface="Helvetica"/>
              </a:defRPr>
            </a:lvl1pPr>
          </a:lstStyle>
          <a:p>
            <a:r>
              <a:rPr dirty="0"/>
              <a:t>Clos networks to the rescue</a:t>
            </a:r>
          </a:p>
        </p:txBody>
      </p:sp>
      <p:grpSp>
        <p:nvGrpSpPr>
          <p:cNvPr id="1323" name="成组"/>
          <p:cNvGrpSpPr/>
          <p:nvPr/>
        </p:nvGrpSpPr>
        <p:grpSpPr>
          <a:xfrm>
            <a:off x="16788967" y="4051113"/>
            <a:ext cx="1270001" cy="6451601"/>
            <a:chOff x="0" y="0"/>
            <a:chExt cx="1270000" cy="6451600"/>
          </a:xfrm>
        </p:grpSpPr>
        <p:grpSp>
          <p:nvGrpSpPr>
            <p:cNvPr id="1307" name="成组"/>
            <p:cNvGrpSpPr/>
            <p:nvPr/>
          </p:nvGrpSpPr>
          <p:grpSpPr>
            <a:xfrm>
              <a:off x="0" y="-1"/>
              <a:ext cx="1270001" cy="609602"/>
              <a:chOff x="0" y="0"/>
              <a:chExt cx="1270000" cy="609600"/>
            </a:xfrm>
          </p:grpSpPr>
          <p:sp>
            <p:nvSpPr>
              <p:cNvPr id="130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2" name="成组"/>
            <p:cNvGrpSpPr/>
            <p:nvPr/>
          </p:nvGrpSpPr>
          <p:grpSpPr>
            <a:xfrm>
              <a:off x="0" y="1930400"/>
              <a:ext cx="1270001" cy="609600"/>
              <a:chOff x="0" y="0"/>
              <a:chExt cx="1270000" cy="609600"/>
            </a:xfrm>
          </p:grpSpPr>
          <p:sp>
            <p:nvSpPr>
              <p:cNvPr id="130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7" name="成组"/>
            <p:cNvGrpSpPr/>
            <p:nvPr/>
          </p:nvGrpSpPr>
          <p:grpSpPr>
            <a:xfrm>
              <a:off x="0" y="5842000"/>
              <a:ext cx="1270001" cy="609600"/>
              <a:chOff x="0" y="0"/>
              <a:chExt cx="1270000" cy="609600"/>
            </a:xfrm>
          </p:grpSpPr>
          <p:sp>
            <p:nvSpPr>
              <p:cNvPr id="131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22" name="成组"/>
            <p:cNvGrpSpPr/>
            <p:nvPr/>
          </p:nvGrpSpPr>
          <p:grpSpPr>
            <a:xfrm>
              <a:off x="0" y="3886200"/>
              <a:ext cx="1270001" cy="609600"/>
              <a:chOff x="0" y="0"/>
              <a:chExt cx="1270000" cy="609600"/>
            </a:xfrm>
          </p:grpSpPr>
          <p:sp>
            <p:nvSpPr>
              <p:cNvPr id="131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4" name="成组"/>
          <p:cNvGrpSpPr/>
          <p:nvPr/>
        </p:nvGrpSpPr>
        <p:grpSpPr>
          <a:xfrm>
            <a:off x="6325032" y="4073732"/>
            <a:ext cx="1270001" cy="6451601"/>
            <a:chOff x="0" y="0"/>
            <a:chExt cx="1270000" cy="6451600"/>
          </a:xfrm>
        </p:grpSpPr>
        <p:grpSp>
          <p:nvGrpSpPr>
            <p:cNvPr id="1328" name="成组"/>
            <p:cNvGrpSpPr/>
            <p:nvPr/>
          </p:nvGrpSpPr>
          <p:grpSpPr>
            <a:xfrm>
              <a:off x="0" y="-1"/>
              <a:ext cx="1270001" cy="609602"/>
              <a:chOff x="0" y="0"/>
              <a:chExt cx="1270000" cy="609600"/>
            </a:xfrm>
          </p:grpSpPr>
          <p:sp>
            <p:nvSpPr>
              <p:cNvPr id="132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3" name="成组"/>
            <p:cNvGrpSpPr/>
            <p:nvPr/>
          </p:nvGrpSpPr>
          <p:grpSpPr>
            <a:xfrm>
              <a:off x="0" y="1930400"/>
              <a:ext cx="1270001" cy="609600"/>
              <a:chOff x="0" y="0"/>
              <a:chExt cx="1270000" cy="609600"/>
            </a:xfrm>
          </p:grpSpPr>
          <p:sp>
            <p:nvSpPr>
              <p:cNvPr id="132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8" name="成组"/>
            <p:cNvGrpSpPr/>
            <p:nvPr/>
          </p:nvGrpSpPr>
          <p:grpSpPr>
            <a:xfrm>
              <a:off x="0" y="5842000"/>
              <a:ext cx="1270001" cy="609600"/>
              <a:chOff x="0" y="0"/>
              <a:chExt cx="1270000" cy="609600"/>
            </a:xfrm>
          </p:grpSpPr>
          <p:sp>
            <p:nvSpPr>
              <p:cNvPr id="133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43" name="成组"/>
            <p:cNvGrpSpPr/>
            <p:nvPr/>
          </p:nvGrpSpPr>
          <p:grpSpPr>
            <a:xfrm>
              <a:off x="0" y="3886200"/>
              <a:ext cx="1270001" cy="609600"/>
              <a:chOff x="0" y="0"/>
              <a:chExt cx="1270000" cy="609600"/>
            </a:xfrm>
          </p:grpSpPr>
          <p:sp>
            <p:nvSpPr>
              <p:cNvPr id="133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9" name="成组"/>
          <p:cNvGrpSpPr/>
          <p:nvPr/>
        </p:nvGrpSpPr>
        <p:grpSpPr>
          <a:xfrm>
            <a:off x="12738164" y="4168982"/>
            <a:ext cx="3404157" cy="5898364"/>
            <a:chOff x="0" y="-1752599"/>
            <a:chExt cx="3404156" cy="5898362"/>
          </a:xfrm>
        </p:grpSpPr>
        <p:sp>
          <p:nvSpPr>
            <p:cNvPr id="134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4" name="成组"/>
          <p:cNvGrpSpPr/>
          <p:nvPr/>
        </p:nvGrpSpPr>
        <p:grpSpPr>
          <a:xfrm rot="10800000" flipH="1">
            <a:off x="12713142" y="4791282"/>
            <a:ext cx="3429179" cy="5847564"/>
            <a:chOff x="0" y="0"/>
            <a:chExt cx="3429178" cy="5847562"/>
          </a:xfrm>
        </p:grpSpPr>
        <p:sp>
          <p:nvSpPr>
            <p:cNvPr id="135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9" name="成组"/>
          <p:cNvGrpSpPr/>
          <p:nvPr/>
        </p:nvGrpSpPr>
        <p:grpSpPr>
          <a:xfrm>
            <a:off x="12725653" y="3914982"/>
            <a:ext cx="3429179" cy="5847564"/>
            <a:chOff x="0" y="0"/>
            <a:chExt cx="3429177" cy="5847562"/>
          </a:xfrm>
        </p:grpSpPr>
        <p:sp>
          <p:nvSpPr>
            <p:cNvPr id="135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4" name="成组"/>
          <p:cNvGrpSpPr/>
          <p:nvPr/>
        </p:nvGrpSpPr>
        <p:grpSpPr>
          <a:xfrm rot="10800000" flipH="1">
            <a:off x="12725653" y="4499182"/>
            <a:ext cx="3404158" cy="5898364"/>
            <a:chOff x="0" y="-1752599"/>
            <a:chExt cx="3404156" cy="5898362"/>
          </a:xfrm>
        </p:grpSpPr>
        <p:sp>
          <p:nvSpPr>
            <p:cNvPr id="136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9" name="成组"/>
          <p:cNvGrpSpPr/>
          <p:nvPr/>
        </p:nvGrpSpPr>
        <p:grpSpPr>
          <a:xfrm>
            <a:off x="8267764" y="4175332"/>
            <a:ext cx="3404157" cy="5898364"/>
            <a:chOff x="0" y="-1752599"/>
            <a:chExt cx="3404156" cy="5898362"/>
          </a:xfrm>
        </p:grpSpPr>
        <p:sp>
          <p:nvSpPr>
            <p:cNvPr id="136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4" name="成组"/>
          <p:cNvGrpSpPr/>
          <p:nvPr/>
        </p:nvGrpSpPr>
        <p:grpSpPr>
          <a:xfrm rot="10800000" flipH="1">
            <a:off x="8242742" y="4797632"/>
            <a:ext cx="3429179" cy="5847564"/>
            <a:chOff x="0" y="0"/>
            <a:chExt cx="3429178" cy="5847562"/>
          </a:xfrm>
        </p:grpSpPr>
        <p:sp>
          <p:nvSpPr>
            <p:cNvPr id="137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9" name="成组"/>
          <p:cNvGrpSpPr/>
          <p:nvPr/>
        </p:nvGrpSpPr>
        <p:grpSpPr>
          <a:xfrm>
            <a:off x="8255253" y="3921332"/>
            <a:ext cx="3429179" cy="5847564"/>
            <a:chOff x="0" y="0"/>
            <a:chExt cx="3429177" cy="5847562"/>
          </a:xfrm>
        </p:grpSpPr>
        <p:sp>
          <p:nvSpPr>
            <p:cNvPr id="137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4" name="成组"/>
          <p:cNvGrpSpPr/>
          <p:nvPr/>
        </p:nvGrpSpPr>
        <p:grpSpPr>
          <a:xfrm rot="10800000" flipH="1">
            <a:off x="8255253" y="4505532"/>
            <a:ext cx="3404158" cy="5898364"/>
            <a:chOff x="0" y="-1752599"/>
            <a:chExt cx="3404156" cy="5898362"/>
          </a:xfrm>
        </p:grpSpPr>
        <p:sp>
          <p:nvSpPr>
            <p:cNvPr id="138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9" name="成组"/>
          <p:cNvGrpSpPr/>
          <p:nvPr/>
        </p:nvGrpSpPr>
        <p:grpSpPr>
          <a:xfrm>
            <a:off x="7048500" y="3746313"/>
            <a:ext cx="1270001" cy="7061201"/>
            <a:chOff x="0" y="0"/>
            <a:chExt cx="1270000" cy="7061200"/>
          </a:xfrm>
        </p:grpSpPr>
        <p:sp>
          <p:nvSpPr>
            <p:cNvPr id="138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4" name="成组"/>
          <p:cNvGrpSpPr/>
          <p:nvPr/>
        </p:nvGrpSpPr>
        <p:grpSpPr>
          <a:xfrm>
            <a:off x="11557000" y="3746313"/>
            <a:ext cx="1270001" cy="7061201"/>
            <a:chOff x="0" y="0"/>
            <a:chExt cx="1270000" cy="7061200"/>
          </a:xfrm>
        </p:grpSpPr>
        <p:sp>
          <p:nvSpPr>
            <p:cNvPr id="1390"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1"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2"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3"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9" name="成组"/>
          <p:cNvGrpSpPr/>
          <p:nvPr/>
        </p:nvGrpSpPr>
        <p:grpSpPr>
          <a:xfrm>
            <a:off x="16065500" y="3746313"/>
            <a:ext cx="1270001" cy="7061201"/>
            <a:chOff x="0" y="0"/>
            <a:chExt cx="1270000" cy="7061200"/>
          </a:xfrm>
        </p:grpSpPr>
        <p:sp>
          <p:nvSpPr>
            <p:cNvPr id="139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1400" name="Use small, cheap elements to build large capacity-rich networks"/>
          <p:cNvSpPr txBox="1"/>
          <p:nvPr/>
        </p:nvSpPr>
        <p:spPr>
          <a:xfrm>
            <a:off x="3659435" y="12322679"/>
            <a:ext cx="19904771" cy="841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457200">
              <a:defRPr sz="4800" b="1">
                <a:solidFill>
                  <a:schemeClr val="accent5"/>
                </a:solidFill>
                <a:latin typeface="Gill Sans"/>
                <a:ea typeface="Gill Sans"/>
                <a:cs typeface="Gill Sans"/>
                <a:sym typeface="Gill Sans"/>
              </a:defRPr>
            </a:lvl1pPr>
          </a:lstStyle>
          <a:p>
            <a:r>
              <a:t>Use small, cheap elements to build large capacity-rich networks</a:t>
            </a:r>
          </a:p>
        </p:txBody>
      </p:sp>
      <p:pic>
        <p:nvPicPr>
          <p:cNvPr id="1402" name="矩形" descr="矩形"/>
          <p:cNvPicPr>
            <a:picLocks/>
          </p:cNvPicPr>
          <p:nvPr/>
        </p:nvPicPr>
        <p:blipFill>
          <a:blip r:embed="rId4">
            <a:extLst/>
          </a:blip>
          <a:stretch>
            <a:fillRect/>
          </a:stretch>
        </p:blipFill>
        <p:spPr>
          <a:xfrm>
            <a:off x="6494366" y="3289037"/>
            <a:ext cx="2378269" cy="2199143"/>
          </a:xfrm>
          <a:prstGeom prst="rect">
            <a:avLst/>
          </a:prstGeom>
          <a:effectLst>
            <a:outerShdw blurRad="50800" dist="25400" dir="5400000" rotWithShape="0">
              <a:srgbClr val="000000">
                <a:alpha val="50000"/>
              </a:srgbClr>
            </a:outerShdw>
          </a:effectLst>
        </p:spPr>
      </p:pic>
    </p:spTree>
    <p:extLst>
      <p:ext uri="{BB962C8B-B14F-4D97-AF65-F5344CB8AC3E}">
        <p14:creationId xmlns:p14="http://schemas.microsoft.com/office/powerpoint/2010/main" val="144078672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animBg="1" advAuto="0"/>
      <p:bldP spid="1400" grpId="0" animBg="1" advAuto="0"/>
      <p:bldP spid="1402"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Clos networks to the rescue"/>
          <p:cNvSpPr txBox="1">
            <a:spLocks noGrp="1"/>
          </p:cNvSpPr>
          <p:nvPr>
            <p:ph type="title" idx="4294967295"/>
          </p:nvPr>
        </p:nvSpPr>
        <p:spPr>
          <a:xfrm>
            <a:off x="1600201" y="68469"/>
            <a:ext cx="21183599" cy="2482454"/>
          </a:xfrm>
          <a:prstGeom prst="rect">
            <a:avLst/>
          </a:prstGeom>
        </p:spPr>
        <p:txBody>
          <a:bodyPr>
            <a:noAutofit/>
          </a:bodyPr>
          <a:lstStyle>
            <a:lvl1pPr>
              <a:defRPr sz="10800">
                <a:solidFill>
                  <a:srgbClr val="EE6E12"/>
                </a:solidFill>
                <a:latin typeface="Helvetica"/>
                <a:ea typeface="Helvetica"/>
                <a:cs typeface="Helvetica"/>
                <a:sym typeface="Helvetica"/>
              </a:defRPr>
            </a:lvl1pPr>
          </a:lstStyle>
          <a:p>
            <a:r>
              <a:rPr dirty="0"/>
              <a:t>Clos networks to the rescue</a:t>
            </a:r>
          </a:p>
        </p:txBody>
      </p:sp>
      <p:grpSp>
        <p:nvGrpSpPr>
          <p:cNvPr id="3" name="组合 2">
            <a:extLst>
              <a:ext uri="{FF2B5EF4-FFF2-40B4-BE49-F238E27FC236}">
                <a16:creationId xmlns:a16="http://schemas.microsoft.com/office/drawing/2014/main" id="{3A2F7053-7CD6-45A8-9362-93322DCBFDBC}"/>
              </a:ext>
            </a:extLst>
          </p:cNvPr>
          <p:cNvGrpSpPr/>
          <p:nvPr/>
        </p:nvGrpSpPr>
        <p:grpSpPr>
          <a:xfrm>
            <a:off x="6325032" y="3746313"/>
            <a:ext cx="11733936" cy="7061201"/>
            <a:chOff x="6325032" y="3746313"/>
            <a:chExt cx="11733936" cy="7061201"/>
          </a:xfrm>
        </p:grpSpPr>
        <p:grpSp>
          <p:nvGrpSpPr>
            <p:cNvPr id="1323" name="成组"/>
            <p:cNvGrpSpPr/>
            <p:nvPr/>
          </p:nvGrpSpPr>
          <p:grpSpPr>
            <a:xfrm>
              <a:off x="16788967" y="4051113"/>
              <a:ext cx="1270001" cy="6451601"/>
              <a:chOff x="0" y="0"/>
              <a:chExt cx="1270000" cy="6451600"/>
            </a:xfrm>
          </p:grpSpPr>
          <p:grpSp>
            <p:nvGrpSpPr>
              <p:cNvPr id="1307" name="成组"/>
              <p:cNvGrpSpPr/>
              <p:nvPr/>
            </p:nvGrpSpPr>
            <p:grpSpPr>
              <a:xfrm>
                <a:off x="0" y="-1"/>
                <a:ext cx="1270001" cy="609602"/>
                <a:chOff x="0" y="0"/>
                <a:chExt cx="1270000" cy="609600"/>
              </a:xfrm>
            </p:grpSpPr>
            <p:sp>
              <p:nvSpPr>
                <p:cNvPr id="130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2" name="成组"/>
              <p:cNvGrpSpPr/>
              <p:nvPr/>
            </p:nvGrpSpPr>
            <p:grpSpPr>
              <a:xfrm>
                <a:off x="0" y="1930400"/>
                <a:ext cx="1270001" cy="609600"/>
                <a:chOff x="0" y="0"/>
                <a:chExt cx="1270000" cy="609600"/>
              </a:xfrm>
            </p:grpSpPr>
            <p:sp>
              <p:nvSpPr>
                <p:cNvPr id="130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0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17" name="成组"/>
              <p:cNvGrpSpPr/>
              <p:nvPr/>
            </p:nvGrpSpPr>
            <p:grpSpPr>
              <a:xfrm>
                <a:off x="0" y="5842000"/>
                <a:ext cx="1270001" cy="609600"/>
                <a:chOff x="0" y="0"/>
                <a:chExt cx="1270000" cy="609600"/>
              </a:xfrm>
            </p:grpSpPr>
            <p:sp>
              <p:nvSpPr>
                <p:cNvPr id="1313"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4"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5"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6"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22" name="成组"/>
              <p:cNvGrpSpPr/>
              <p:nvPr/>
            </p:nvGrpSpPr>
            <p:grpSpPr>
              <a:xfrm>
                <a:off x="0" y="3886200"/>
                <a:ext cx="1270001" cy="609600"/>
                <a:chOff x="0" y="0"/>
                <a:chExt cx="1270000" cy="609600"/>
              </a:xfrm>
            </p:grpSpPr>
            <p:sp>
              <p:nvSpPr>
                <p:cNvPr id="1318"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9"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0"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1"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4" name="成组"/>
            <p:cNvGrpSpPr/>
            <p:nvPr/>
          </p:nvGrpSpPr>
          <p:grpSpPr>
            <a:xfrm>
              <a:off x="6325032" y="4073732"/>
              <a:ext cx="1270001" cy="6451601"/>
              <a:chOff x="0" y="0"/>
              <a:chExt cx="1270000" cy="6451600"/>
            </a:xfrm>
          </p:grpSpPr>
          <p:grpSp>
            <p:nvGrpSpPr>
              <p:cNvPr id="1328" name="成组"/>
              <p:cNvGrpSpPr/>
              <p:nvPr/>
            </p:nvGrpSpPr>
            <p:grpSpPr>
              <a:xfrm>
                <a:off x="0" y="-1"/>
                <a:ext cx="1270001" cy="609602"/>
                <a:chOff x="0" y="0"/>
                <a:chExt cx="1270000" cy="609600"/>
              </a:xfrm>
            </p:grpSpPr>
            <p:sp>
              <p:nvSpPr>
                <p:cNvPr id="132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2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3" name="成组"/>
              <p:cNvGrpSpPr/>
              <p:nvPr/>
            </p:nvGrpSpPr>
            <p:grpSpPr>
              <a:xfrm>
                <a:off x="0" y="1930400"/>
                <a:ext cx="1270001" cy="609600"/>
                <a:chOff x="0" y="0"/>
                <a:chExt cx="1270000" cy="609600"/>
              </a:xfrm>
            </p:grpSpPr>
            <p:sp>
              <p:nvSpPr>
                <p:cNvPr id="132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38" name="成组"/>
              <p:cNvGrpSpPr/>
              <p:nvPr/>
            </p:nvGrpSpPr>
            <p:grpSpPr>
              <a:xfrm>
                <a:off x="0" y="5842000"/>
                <a:ext cx="1270001" cy="609600"/>
                <a:chOff x="0" y="0"/>
                <a:chExt cx="1270000" cy="609600"/>
              </a:xfrm>
            </p:grpSpPr>
            <p:sp>
              <p:nvSpPr>
                <p:cNvPr id="1334"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5"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6"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7"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43" name="成组"/>
              <p:cNvGrpSpPr/>
              <p:nvPr/>
            </p:nvGrpSpPr>
            <p:grpSpPr>
              <a:xfrm>
                <a:off x="0" y="3886200"/>
                <a:ext cx="1270001" cy="609600"/>
                <a:chOff x="0" y="0"/>
                <a:chExt cx="1270000" cy="609600"/>
              </a:xfrm>
            </p:grpSpPr>
            <p:sp>
              <p:nvSpPr>
                <p:cNvPr id="1339" name="线条"/>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0" name="线条"/>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1" name="线条"/>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2" name="线条"/>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349" name="成组"/>
            <p:cNvGrpSpPr/>
            <p:nvPr/>
          </p:nvGrpSpPr>
          <p:grpSpPr>
            <a:xfrm>
              <a:off x="12738164" y="4168982"/>
              <a:ext cx="3404157" cy="5898364"/>
              <a:chOff x="0" y="-1752599"/>
              <a:chExt cx="3404156" cy="5898362"/>
            </a:xfrm>
          </p:grpSpPr>
          <p:sp>
            <p:nvSpPr>
              <p:cNvPr id="134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4" name="成组"/>
            <p:cNvGrpSpPr/>
            <p:nvPr/>
          </p:nvGrpSpPr>
          <p:grpSpPr>
            <a:xfrm rot="10800000" flipH="1">
              <a:off x="12713142" y="4791282"/>
              <a:ext cx="3429179" cy="5847564"/>
              <a:chOff x="0" y="0"/>
              <a:chExt cx="3429178" cy="5847562"/>
            </a:xfrm>
          </p:grpSpPr>
          <p:sp>
            <p:nvSpPr>
              <p:cNvPr id="135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59" name="成组"/>
            <p:cNvGrpSpPr/>
            <p:nvPr/>
          </p:nvGrpSpPr>
          <p:grpSpPr>
            <a:xfrm>
              <a:off x="12725653" y="3914982"/>
              <a:ext cx="3429179" cy="5847564"/>
              <a:chOff x="0" y="0"/>
              <a:chExt cx="3429177" cy="5847562"/>
            </a:xfrm>
          </p:grpSpPr>
          <p:sp>
            <p:nvSpPr>
              <p:cNvPr id="135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4" name="成组"/>
            <p:cNvGrpSpPr/>
            <p:nvPr/>
          </p:nvGrpSpPr>
          <p:grpSpPr>
            <a:xfrm rot="10800000" flipH="1">
              <a:off x="12725653" y="4499182"/>
              <a:ext cx="3404158" cy="5898364"/>
              <a:chOff x="0" y="-1752599"/>
              <a:chExt cx="3404156" cy="5898362"/>
            </a:xfrm>
          </p:grpSpPr>
          <p:sp>
            <p:nvSpPr>
              <p:cNvPr id="136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69" name="成组"/>
            <p:cNvGrpSpPr/>
            <p:nvPr/>
          </p:nvGrpSpPr>
          <p:grpSpPr>
            <a:xfrm>
              <a:off x="8267764" y="4175332"/>
              <a:ext cx="3404157" cy="5898364"/>
              <a:chOff x="0" y="-1752599"/>
              <a:chExt cx="3404156" cy="5898362"/>
            </a:xfrm>
          </p:grpSpPr>
          <p:sp>
            <p:nvSpPr>
              <p:cNvPr id="1365"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6"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7"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68"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4" name="成组"/>
            <p:cNvGrpSpPr/>
            <p:nvPr/>
          </p:nvGrpSpPr>
          <p:grpSpPr>
            <a:xfrm rot="10800000" flipH="1">
              <a:off x="8242742" y="4797632"/>
              <a:ext cx="3429179" cy="5847564"/>
              <a:chOff x="0" y="0"/>
              <a:chExt cx="3429178" cy="5847562"/>
            </a:xfrm>
          </p:grpSpPr>
          <p:sp>
            <p:nvSpPr>
              <p:cNvPr id="1370"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1" name="线条"/>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2"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3"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79" name="成组"/>
            <p:cNvGrpSpPr/>
            <p:nvPr/>
          </p:nvGrpSpPr>
          <p:grpSpPr>
            <a:xfrm>
              <a:off x="8255253" y="3921332"/>
              <a:ext cx="3429179" cy="5847564"/>
              <a:chOff x="0" y="0"/>
              <a:chExt cx="3429177" cy="5847562"/>
            </a:xfrm>
          </p:grpSpPr>
          <p:sp>
            <p:nvSpPr>
              <p:cNvPr id="1375" name="线条"/>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6" name="线条"/>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7" name="线条"/>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8" name="线条"/>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4" name="成组"/>
            <p:cNvGrpSpPr/>
            <p:nvPr/>
          </p:nvGrpSpPr>
          <p:grpSpPr>
            <a:xfrm rot="10800000" flipH="1">
              <a:off x="8255253" y="4505532"/>
              <a:ext cx="3404158" cy="5898364"/>
              <a:chOff x="0" y="-1752599"/>
              <a:chExt cx="3404156" cy="5898362"/>
            </a:xfrm>
          </p:grpSpPr>
          <p:sp>
            <p:nvSpPr>
              <p:cNvPr id="1380" name="线条"/>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1" name="线条"/>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2" name="线条"/>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3" name="线条"/>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389" name="成组"/>
            <p:cNvGrpSpPr/>
            <p:nvPr/>
          </p:nvGrpSpPr>
          <p:grpSpPr>
            <a:xfrm>
              <a:off x="7048500" y="3746313"/>
              <a:ext cx="1270001" cy="7061201"/>
              <a:chOff x="0" y="0"/>
              <a:chExt cx="1270000" cy="7061200"/>
            </a:xfrm>
          </p:grpSpPr>
          <p:sp>
            <p:nvSpPr>
              <p:cNvPr id="138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8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4" name="成组"/>
            <p:cNvGrpSpPr/>
            <p:nvPr/>
          </p:nvGrpSpPr>
          <p:grpSpPr>
            <a:xfrm>
              <a:off x="11557000" y="3746313"/>
              <a:ext cx="1270001" cy="7061201"/>
              <a:chOff x="0" y="0"/>
              <a:chExt cx="1270000" cy="7061200"/>
            </a:xfrm>
          </p:grpSpPr>
          <p:sp>
            <p:nvSpPr>
              <p:cNvPr id="1390"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1"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2"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3"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399" name="成组"/>
            <p:cNvGrpSpPr/>
            <p:nvPr/>
          </p:nvGrpSpPr>
          <p:grpSpPr>
            <a:xfrm>
              <a:off x="16065500" y="3746313"/>
              <a:ext cx="1270001" cy="7061201"/>
              <a:chOff x="0" y="0"/>
              <a:chExt cx="1270000" cy="7061200"/>
            </a:xfrm>
          </p:grpSpPr>
          <p:sp>
            <p:nvSpPr>
              <p:cNvPr id="1395" name="正方形"/>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6" name="正方形"/>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7" name="正方形"/>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398" name="正方形"/>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grpSp>
        <p:nvGrpSpPr>
          <p:cNvPr id="398" name="组合 397">
            <a:extLst>
              <a:ext uri="{FF2B5EF4-FFF2-40B4-BE49-F238E27FC236}">
                <a16:creationId xmlns:a16="http://schemas.microsoft.com/office/drawing/2014/main" id="{EBA44435-C762-4E1A-B24A-73A32B3BF5C4}"/>
              </a:ext>
            </a:extLst>
          </p:cNvPr>
          <p:cNvGrpSpPr/>
          <p:nvPr/>
        </p:nvGrpSpPr>
        <p:grpSpPr>
          <a:xfrm rot="16200000">
            <a:off x="6477432" y="3898713"/>
            <a:ext cx="11733936" cy="7061201"/>
            <a:chOff x="6325032" y="3746313"/>
            <a:chExt cx="11733936" cy="7061201"/>
          </a:xfrm>
        </p:grpSpPr>
        <p:grpSp>
          <p:nvGrpSpPr>
            <p:cNvPr id="399" name="成组">
              <a:extLst>
                <a:ext uri="{FF2B5EF4-FFF2-40B4-BE49-F238E27FC236}">
                  <a16:creationId xmlns:a16="http://schemas.microsoft.com/office/drawing/2014/main" id="{C98ACA85-F4AF-4567-A725-3D9F31268298}"/>
                </a:ext>
              </a:extLst>
            </p:cNvPr>
            <p:cNvGrpSpPr/>
            <p:nvPr/>
          </p:nvGrpSpPr>
          <p:grpSpPr>
            <a:xfrm>
              <a:off x="16788967" y="4051113"/>
              <a:ext cx="1270001" cy="6451601"/>
              <a:chOff x="0" y="0"/>
              <a:chExt cx="1270000" cy="6451600"/>
            </a:xfrm>
          </p:grpSpPr>
          <p:grpSp>
            <p:nvGrpSpPr>
              <p:cNvPr id="476" name="成组">
                <a:extLst>
                  <a:ext uri="{FF2B5EF4-FFF2-40B4-BE49-F238E27FC236}">
                    <a16:creationId xmlns:a16="http://schemas.microsoft.com/office/drawing/2014/main" id="{DBFD3727-7199-4B77-844E-BD36FE87F988}"/>
                  </a:ext>
                </a:extLst>
              </p:cNvPr>
              <p:cNvGrpSpPr/>
              <p:nvPr/>
            </p:nvGrpSpPr>
            <p:grpSpPr>
              <a:xfrm>
                <a:off x="0" y="-1"/>
                <a:ext cx="1270001" cy="609602"/>
                <a:chOff x="0" y="0"/>
                <a:chExt cx="1270000" cy="609600"/>
              </a:xfrm>
            </p:grpSpPr>
            <p:sp>
              <p:nvSpPr>
                <p:cNvPr id="492" name="线条">
                  <a:extLst>
                    <a:ext uri="{FF2B5EF4-FFF2-40B4-BE49-F238E27FC236}">
                      <a16:creationId xmlns:a16="http://schemas.microsoft.com/office/drawing/2014/main" id="{38831D34-4001-4C29-ACA7-D9EA7F9FB1EC}"/>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3" name="线条">
                  <a:extLst>
                    <a:ext uri="{FF2B5EF4-FFF2-40B4-BE49-F238E27FC236}">
                      <a16:creationId xmlns:a16="http://schemas.microsoft.com/office/drawing/2014/main" id="{67C22C05-3784-4FEB-9993-82EB956374DC}"/>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4" name="线条">
                  <a:extLst>
                    <a:ext uri="{FF2B5EF4-FFF2-40B4-BE49-F238E27FC236}">
                      <a16:creationId xmlns:a16="http://schemas.microsoft.com/office/drawing/2014/main" id="{A383151B-966F-4AE5-8C3B-70CD0FC3B7AB}"/>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5" name="线条">
                  <a:extLst>
                    <a:ext uri="{FF2B5EF4-FFF2-40B4-BE49-F238E27FC236}">
                      <a16:creationId xmlns:a16="http://schemas.microsoft.com/office/drawing/2014/main" id="{05BEB4DC-08DC-4C81-84F8-C6A73DC00601}"/>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7" name="成组">
                <a:extLst>
                  <a:ext uri="{FF2B5EF4-FFF2-40B4-BE49-F238E27FC236}">
                    <a16:creationId xmlns:a16="http://schemas.microsoft.com/office/drawing/2014/main" id="{0FF60589-3EB7-4ACB-AEDA-57B2580A0D9C}"/>
                  </a:ext>
                </a:extLst>
              </p:cNvPr>
              <p:cNvGrpSpPr/>
              <p:nvPr/>
            </p:nvGrpSpPr>
            <p:grpSpPr>
              <a:xfrm>
                <a:off x="0" y="1930400"/>
                <a:ext cx="1270001" cy="609600"/>
                <a:chOff x="0" y="0"/>
                <a:chExt cx="1270000" cy="609600"/>
              </a:xfrm>
            </p:grpSpPr>
            <p:sp>
              <p:nvSpPr>
                <p:cNvPr id="488" name="线条">
                  <a:extLst>
                    <a:ext uri="{FF2B5EF4-FFF2-40B4-BE49-F238E27FC236}">
                      <a16:creationId xmlns:a16="http://schemas.microsoft.com/office/drawing/2014/main" id="{0A0E597E-4F0C-4493-9C12-B59993F1D90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9" name="线条">
                  <a:extLst>
                    <a:ext uri="{FF2B5EF4-FFF2-40B4-BE49-F238E27FC236}">
                      <a16:creationId xmlns:a16="http://schemas.microsoft.com/office/drawing/2014/main" id="{3DF0AF1A-3DA4-49A1-A23A-290633FE3D60}"/>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0" name="线条">
                  <a:extLst>
                    <a:ext uri="{FF2B5EF4-FFF2-40B4-BE49-F238E27FC236}">
                      <a16:creationId xmlns:a16="http://schemas.microsoft.com/office/drawing/2014/main" id="{177C7382-C01B-49B2-9558-FD767F4ACDC0}"/>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1" name="线条">
                  <a:extLst>
                    <a:ext uri="{FF2B5EF4-FFF2-40B4-BE49-F238E27FC236}">
                      <a16:creationId xmlns:a16="http://schemas.microsoft.com/office/drawing/2014/main" id="{F454DD56-812E-4752-AC7A-7467399D557C}"/>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8" name="成组">
                <a:extLst>
                  <a:ext uri="{FF2B5EF4-FFF2-40B4-BE49-F238E27FC236}">
                    <a16:creationId xmlns:a16="http://schemas.microsoft.com/office/drawing/2014/main" id="{95B3737F-2978-47C8-ADC5-807D2DBA1C5C}"/>
                  </a:ext>
                </a:extLst>
              </p:cNvPr>
              <p:cNvGrpSpPr/>
              <p:nvPr/>
            </p:nvGrpSpPr>
            <p:grpSpPr>
              <a:xfrm>
                <a:off x="0" y="5842000"/>
                <a:ext cx="1270001" cy="609600"/>
                <a:chOff x="0" y="0"/>
                <a:chExt cx="1270000" cy="609600"/>
              </a:xfrm>
            </p:grpSpPr>
            <p:sp>
              <p:nvSpPr>
                <p:cNvPr id="484" name="线条">
                  <a:extLst>
                    <a:ext uri="{FF2B5EF4-FFF2-40B4-BE49-F238E27FC236}">
                      <a16:creationId xmlns:a16="http://schemas.microsoft.com/office/drawing/2014/main" id="{7E716A92-00F2-41EA-83AA-EFFE81D852A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5" name="线条">
                  <a:extLst>
                    <a:ext uri="{FF2B5EF4-FFF2-40B4-BE49-F238E27FC236}">
                      <a16:creationId xmlns:a16="http://schemas.microsoft.com/office/drawing/2014/main" id="{14A6DDFA-BDFE-4556-B584-B77DDDB5F650}"/>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6" name="线条">
                  <a:extLst>
                    <a:ext uri="{FF2B5EF4-FFF2-40B4-BE49-F238E27FC236}">
                      <a16:creationId xmlns:a16="http://schemas.microsoft.com/office/drawing/2014/main" id="{1A708096-3316-4D22-84B6-FCD87A15A880}"/>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7" name="线条">
                  <a:extLst>
                    <a:ext uri="{FF2B5EF4-FFF2-40B4-BE49-F238E27FC236}">
                      <a16:creationId xmlns:a16="http://schemas.microsoft.com/office/drawing/2014/main" id="{A6875452-217A-4A3F-9739-FE16D7EF0886}"/>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9" name="成组">
                <a:extLst>
                  <a:ext uri="{FF2B5EF4-FFF2-40B4-BE49-F238E27FC236}">
                    <a16:creationId xmlns:a16="http://schemas.microsoft.com/office/drawing/2014/main" id="{B39FAF5A-DAAA-4AB1-9662-A1C6A302E3D5}"/>
                  </a:ext>
                </a:extLst>
              </p:cNvPr>
              <p:cNvGrpSpPr/>
              <p:nvPr/>
            </p:nvGrpSpPr>
            <p:grpSpPr>
              <a:xfrm>
                <a:off x="0" y="3886200"/>
                <a:ext cx="1270001" cy="609600"/>
                <a:chOff x="0" y="0"/>
                <a:chExt cx="1270000" cy="609600"/>
              </a:xfrm>
            </p:grpSpPr>
            <p:sp>
              <p:nvSpPr>
                <p:cNvPr id="480" name="线条">
                  <a:extLst>
                    <a:ext uri="{FF2B5EF4-FFF2-40B4-BE49-F238E27FC236}">
                      <a16:creationId xmlns:a16="http://schemas.microsoft.com/office/drawing/2014/main" id="{B1DEBB96-60FA-48A7-B775-C7A62A200288}"/>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1" name="线条">
                  <a:extLst>
                    <a:ext uri="{FF2B5EF4-FFF2-40B4-BE49-F238E27FC236}">
                      <a16:creationId xmlns:a16="http://schemas.microsoft.com/office/drawing/2014/main" id="{46C35C0D-EB0F-4839-B871-237C0DB1C1F5}"/>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2" name="线条">
                  <a:extLst>
                    <a:ext uri="{FF2B5EF4-FFF2-40B4-BE49-F238E27FC236}">
                      <a16:creationId xmlns:a16="http://schemas.microsoft.com/office/drawing/2014/main" id="{60276949-2218-4BDC-BA87-4B8A106B5E1F}"/>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3" name="线条">
                  <a:extLst>
                    <a:ext uri="{FF2B5EF4-FFF2-40B4-BE49-F238E27FC236}">
                      <a16:creationId xmlns:a16="http://schemas.microsoft.com/office/drawing/2014/main" id="{78104AD0-29C7-48B5-9FE0-8A1651B75CA0}"/>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400" name="成组">
              <a:extLst>
                <a:ext uri="{FF2B5EF4-FFF2-40B4-BE49-F238E27FC236}">
                  <a16:creationId xmlns:a16="http://schemas.microsoft.com/office/drawing/2014/main" id="{89746F7D-6D6B-4D66-A660-20505D352268}"/>
                </a:ext>
              </a:extLst>
            </p:cNvPr>
            <p:cNvGrpSpPr/>
            <p:nvPr/>
          </p:nvGrpSpPr>
          <p:grpSpPr>
            <a:xfrm>
              <a:off x="6325032" y="4073732"/>
              <a:ext cx="1270001" cy="6451601"/>
              <a:chOff x="0" y="0"/>
              <a:chExt cx="1270000" cy="6451600"/>
            </a:xfrm>
          </p:grpSpPr>
          <p:grpSp>
            <p:nvGrpSpPr>
              <p:cNvPr id="456" name="成组">
                <a:extLst>
                  <a:ext uri="{FF2B5EF4-FFF2-40B4-BE49-F238E27FC236}">
                    <a16:creationId xmlns:a16="http://schemas.microsoft.com/office/drawing/2014/main" id="{1632382A-179C-4DD0-AB32-379BAEA0DD89}"/>
                  </a:ext>
                </a:extLst>
              </p:cNvPr>
              <p:cNvGrpSpPr/>
              <p:nvPr/>
            </p:nvGrpSpPr>
            <p:grpSpPr>
              <a:xfrm>
                <a:off x="0" y="-1"/>
                <a:ext cx="1270001" cy="609602"/>
                <a:chOff x="0" y="0"/>
                <a:chExt cx="1270000" cy="609600"/>
              </a:xfrm>
            </p:grpSpPr>
            <p:sp>
              <p:nvSpPr>
                <p:cNvPr id="472" name="线条">
                  <a:extLst>
                    <a:ext uri="{FF2B5EF4-FFF2-40B4-BE49-F238E27FC236}">
                      <a16:creationId xmlns:a16="http://schemas.microsoft.com/office/drawing/2014/main" id="{97D3378B-4778-45C6-A7B4-6CB588376878}"/>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3" name="线条">
                  <a:extLst>
                    <a:ext uri="{FF2B5EF4-FFF2-40B4-BE49-F238E27FC236}">
                      <a16:creationId xmlns:a16="http://schemas.microsoft.com/office/drawing/2014/main" id="{FBB74EAB-C7BF-42BF-9B6F-7C179FA20511}"/>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4" name="线条">
                  <a:extLst>
                    <a:ext uri="{FF2B5EF4-FFF2-40B4-BE49-F238E27FC236}">
                      <a16:creationId xmlns:a16="http://schemas.microsoft.com/office/drawing/2014/main" id="{92AD4362-A3F2-4DF7-96C7-4E24502F73BA}"/>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5" name="线条">
                  <a:extLst>
                    <a:ext uri="{FF2B5EF4-FFF2-40B4-BE49-F238E27FC236}">
                      <a16:creationId xmlns:a16="http://schemas.microsoft.com/office/drawing/2014/main" id="{B7235733-72F6-487F-963A-E6C6378071DB}"/>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7" name="成组">
                <a:extLst>
                  <a:ext uri="{FF2B5EF4-FFF2-40B4-BE49-F238E27FC236}">
                    <a16:creationId xmlns:a16="http://schemas.microsoft.com/office/drawing/2014/main" id="{38E9B6E2-CC13-492E-8CA7-1D08063E3D53}"/>
                  </a:ext>
                </a:extLst>
              </p:cNvPr>
              <p:cNvGrpSpPr/>
              <p:nvPr/>
            </p:nvGrpSpPr>
            <p:grpSpPr>
              <a:xfrm>
                <a:off x="0" y="1930400"/>
                <a:ext cx="1270001" cy="609600"/>
                <a:chOff x="0" y="0"/>
                <a:chExt cx="1270000" cy="609600"/>
              </a:xfrm>
            </p:grpSpPr>
            <p:sp>
              <p:nvSpPr>
                <p:cNvPr id="468" name="线条">
                  <a:extLst>
                    <a:ext uri="{FF2B5EF4-FFF2-40B4-BE49-F238E27FC236}">
                      <a16:creationId xmlns:a16="http://schemas.microsoft.com/office/drawing/2014/main" id="{29EF9579-BA00-423F-9DD8-32733905ACF3}"/>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9" name="线条">
                  <a:extLst>
                    <a:ext uri="{FF2B5EF4-FFF2-40B4-BE49-F238E27FC236}">
                      <a16:creationId xmlns:a16="http://schemas.microsoft.com/office/drawing/2014/main" id="{09D392B5-FB4C-4A04-BBEA-DD3B0C664FDE}"/>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0" name="线条">
                  <a:extLst>
                    <a:ext uri="{FF2B5EF4-FFF2-40B4-BE49-F238E27FC236}">
                      <a16:creationId xmlns:a16="http://schemas.microsoft.com/office/drawing/2014/main" id="{4E0B2AF2-8D65-49D8-A46A-3EA6E6AB9A92}"/>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1" name="线条">
                  <a:extLst>
                    <a:ext uri="{FF2B5EF4-FFF2-40B4-BE49-F238E27FC236}">
                      <a16:creationId xmlns:a16="http://schemas.microsoft.com/office/drawing/2014/main" id="{88C3E0AA-E45C-4951-9F7C-0808A9B4B50F}"/>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8" name="成组">
                <a:extLst>
                  <a:ext uri="{FF2B5EF4-FFF2-40B4-BE49-F238E27FC236}">
                    <a16:creationId xmlns:a16="http://schemas.microsoft.com/office/drawing/2014/main" id="{6570E26C-1B43-4C20-AA57-5F9FE5C7953E}"/>
                  </a:ext>
                </a:extLst>
              </p:cNvPr>
              <p:cNvGrpSpPr/>
              <p:nvPr/>
            </p:nvGrpSpPr>
            <p:grpSpPr>
              <a:xfrm>
                <a:off x="0" y="5842000"/>
                <a:ext cx="1270001" cy="609600"/>
                <a:chOff x="0" y="0"/>
                <a:chExt cx="1270000" cy="609600"/>
              </a:xfrm>
            </p:grpSpPr>
            <p:sp>
              <p:nvSpPr>
                <p:cNvPr id="464" name="线条">
                  <a:extLst>
                    <a:ext uri="{FF2B5EF4-FFF2-40B4-BE49-F238E27FC236}">
                      <a16:creationId xmlns:a16="http://schemas.microsoft.com/office/drawing/2014/main" id="{0505F118-957E-4127-BF41-CC04B8C0463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5" name="线条">
                  <a:extLst>
                    <a:ext uri="{FF2B5EF4-FFF2-40B4-BE49-F238E27FC236}">
                      <a16:creationId xmlns:a16="http://schemas.microsoft.com/office/drawing/2014/main" id="{7315921F-2013-409E-9DAE-2FFFF0D6E344}"/>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6" name="线条">
                  <a:extLst>
                    <a:ext uri="{FF2B5EF4-FFF2-40B4-BE49-F238E27FC236}">
                      <a16:creationId xmlns:a16="http://schemas.microsoft.com/office/drawing/2014/main" id="{E46C5D87-0DD6-4265-BF17-2CFE4FB61C71}"/>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7" name="线条">
                  <a:extLst>
                    <a:ext uri="{FF2B5EF4-FFF2-40B4-BE49-F238E27FC236}">
                      <a16:creationId xmlns:a16="http://schemas.microsoft.com/office/drawing/2014/main" id="{8F473499-44EF-460B-AFE9-714DAE61B65E}"/>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9" name="成组">
                <a:extLst>
                  <a:ext uri="{FF2B5EF4-FFF2-40B4-BE49-F238E27FC236}">
                    <a16:creationId xmlns:a16="http://schemas.microsoft.com/office/drawing/2014/main" id="{D0017635-344D-4D62-97DD-4455AA80250E}"/>
                  </a:ext>
                </a:extLst>
              </p:cNvPr>
              <p:cNvGrpSpPr/>
              <p:nvPr/>
            </p:nvGrpSpPr>
            <p:grpSpPr>
              <a:xfrm>
                <a:off x="0" y="3886200"/>
                <a:ext cx="1270001" cy="609600"/>
                <a:chOff x="0" y="0"/>
                <a:chExt cx="1270000" cy="609600"/>
              </a:xfrm>
            </p:grpSpPr>
            <p:sp>
              <p:nvSpPr>
                <p:cNvPr id="460" name="线条">
                  <a:extLst>
                    <a:ext uri="{FF2B5EF4-FFF2-40B4-BE49-F238E27FC236}">
                      <a16:creationId xmlns:a16="http://schemas.microsoft.com/office/drawing/2014/main" id="{6AFA584C-DECA-41F4-815A-98A0EAF29F86}"/>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1" name="线条">
                  <a:extLst>
                    <a:ext uri="{FF2B5EF4-FFF2-40B4-BE49-F238E27FC236}">
                      <a16:creationId xmlns:a16="http://schemas.microsoft.com/office/drawing/2014/main" id="{46A488F4-A4FA-4938-9EA4-1FA31F629A75}"/>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2" name="线条">
                  <a:extLst>
                    <a:ext uri="{FF2B5EF4-FFF2-40B4-BE49-F238E27FC236}">
                      <a16:creationId xmlns:a16="http://schemas.microsoft.com/office/drawing/2014/main" id="{D8C1F67D-E1AD-47DD-9A6F-34AFAD4950A9}"/>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3" name="线条">
                  <a:extLst>
                    <a:ext uri="{FF2B5EF4-FFF2-40B4-BE49-F238E27FC236}">
                      <a16:creationId xmlns:a16="http://schemas.microsoft.com/office/drawing/2014/main" id="{48EE6FBB-184B-4ABD-8C50-6A38467F62AB}"/>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401" name="成组">
              <a:extLst>
                <a:ext uri="{FF2B5EF4-FFF2-40B4-BE49-F238E27FC236}">
                  <a16:creationId xmlns:a16="http://schemas.microsoft.com/office/drawing/2014/main" id="{E46F2634-2135-4586-ABC7-DA9D98AA0DA8}"/>
                </a:ext>
              </a:extLst>
            </p:cNvPr>
            <p:cNvGrpSpPr/>
            <p:nvPr/>
          </p:nvGrpSpPr>
          <p:grpSpPr>
            <a:xfrm>
              <a:off x="12738164" y="4168982"/>
              <a:ext cx="3404157" cy="5898364"/>
              <a:chOff x="0" y="-1752599"/>
              <a:chExt cx="3404156" cy="5898362"/>
            </a:xfrm>
          </p:grpSpPr>
          <p:sp>
            <p:nvSpPr>
              <p:cNvPr id="452" name="线条">
                <a:extLst>
                  <a:ext uri="{FF2B5EF4-FFF2-40B4-BE49-F238E27FC236}">
                    <a16:creationId xmlns:a16="http://schemas.microsoft.com/office/drawing/2014/main" id="{3CF04620-EF83-4771-9464-1F3F3DEE372A}"/>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3" name="线条">
                <a:extLst>
                  <a:ext uri="{FF2B5EF4-FFF2-40B4-BE49-F238E27FC236}">
                    <a16:creationId xmlns:a16="http://schemas.microsoft.com/office/drawing/2014/main" id="{2BEFDB41-1A2C-4654-8910-CBB4420D7D13}"/>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4" name="线条">
                <a:extLst>
                  <a:ext uri="{FF2B5EF4-FFF2-40B4-BE49-F238E27FC236}">
                    <a16:creationId xmlns:a16="http://schemas.microsoft.com/office/drawing/2014/main" id="{70C58980-28D2-4986-A6C8-59CCC890730E}"/>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5" name="线条">
                <a:extLst>
                  <a:ext uri="{FF2B5EF4-FFF2-40B4-BE49-F238E27FC236}">
                    <a16:creationId xmlns:a16="http://schemas.microsoft.com/office/drawing/2014/main" id="{F1515340-1A5B-48E8-B132-6A2141DEA77C}"/>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2" name="成组">
              <a:extLst>
                <a:ext uri="{FF2B5EF4-FFF2-40B4-BE49-F238E27FC236}">
                  <a16:creationId xmlns:a16="http://schemas.microsoft.com/office/drawing/2014/main" id="{D6E49ED3-AFA7-4E0B-9A7D-408870FF021D}"/>
                </a:ext>
              </a:extLst>
            </p:cNvPr>
            <p:cNvGrpSpPr/>
            <p:nvPr/>
          </p:nvGrpSpPr>
          <p:grpSpPr>
            <a:xfrm rot="10800000" flipH="1">
              <a:off x="12713142" y="4791282"/>
              <a:ext cx="3429179" cy="5847564"/>
              <a:chOff x="0" y="0"/>
              <a:chExt cx="3429178" cy="5847562"/>
            </a:xfrm>
          </p:grpSpPr>
          <p:sp>
            <p:nvSpPr>
              <p:cNvPr id="448" name="线条">
                <a:extLst>
                  <a:ext uri="{FF2B5EF4-FFF2-40B4-BE49-F238E27FC236}">
                    <a16:creationId xmlns:a16="http://schemas.microsoft.com/office/drawing/2014/main" id="{2CF57EB7-E112-4774-BFBD-EA597978E888}"/>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9" name="线条">
                <a:extLst>
                  <a:ext uri="{FF2B5EF4-FFF2-40B4-BE49-F238E27FC236}">
                    <a16:creationId xmlns:a16="http://schemas.microsoft.com/office/drawing/2014/main" id="{D6A428F2-6B58-48D9-9233-C0C87778FEE8}"/>
                  </a:ext>
                </a:extLst>
              </p:cNvPr>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0" name="线条">
                <a:extLst>
                  <a:ext uri="{FF2B5EF4-FFF2-40B4-BE49-F238E27FC236}">
                    <a16:creationId xmlns:a16="http://schemas.microsoft.com/office/drawing/2014/main" id="{A432BFAF-7135-4A69-B324-3EB875A01D89}"/>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1" name="线条">
                <a:extLst>
                  <a:ext uri="{FF2B5EF4-FFF2-40B4-BE49-F238E27FC236}">
                    <a16:creationId xmlns:a16="http://schemas.microsoft.com/office/drawing/2014/main" id="{7CA99759-EAD1-46A1-B8AD-29E4F13CD6F9}"/>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3" name="成组">
              <a:extLst>
                <a:ext uri="{FF2B5EF4-FFF2-40B4-BE49-F238E27FC236}">
                  <a16:creationId xmlns:a16="http://schemas.microsoft.com/office/drawing/2014/main" id="{3854FD4D-3107-45EF-91AD-A05B02F98E0F}"/>
                </a:ext>
              </a:extLst>
            </p:cNvPr>
            <p:cNvGrpSpPr/>
            <p:nvPr/>
          </p:nvGrpSpPr>
          <p:grpSpPr>
            <a:xfrm>
              <a:off x="12725653" y="3914982"/>
              <a:ext cx="3429179" cy="5847564"/>
              <a:chOff x="0" y="0"/>
              <a:chExt cx="3429177" cy="5847562"/>
            </a:xfrm>
          </p:grpSpPr>
          <p:sp>
            <p:nvSpPr>
              <p:cNvPr id="444" name="线条">
                <a:extLst>
                  <a:ext uri="{FF2B5EF4-FFF2-40B4-BE49-F238E27FC236}">
                    <a16:creationId xmlns:a16="http://schemas.microsoft.com/office/drawing/2014/main" id="{0EB0BE6C-EC6B-4BF8-B33A-5E15B7E4506F}"/>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5" name="线条">
                <a:extLst>
                  <a:ext uri="{FF2B5EF4-FFF2-40B4-BE49-F238E27FC236}">
                    <a16:creationId xmlns:a16="http://schemas.microsoft.com/office/drawing/2014/main" id="{C9B59209-183C-4940-BC0E-C427F8ECB610}"/>
                  </a:ext>
                </a:extLst>
              </p:cNvPr>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6" name="线条">
                <a:extLst>
                  <a:ext uri="{FF2B5EF4-FFF2-40B4-BE49-F238E27FC236}">
                    <a16:creationId xmlns:a16="http://schemas.microsoft.com/office/drawing/2014/main" id="{C002DBD6-BAE9-45DB-BDDF-A3784F814423}"/>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7" name="线条">
                <a:extLst>
                  <a:ext uri="{FF2B5EF4-FFF2-40B4-BE49-F238E27FC236}">
                    <a16:creationId xmlns:a16="http://schemas.microsoft.com/office/drawing/2014/main" id="{F2788E3B-F570-47E7-9C24-52FC637146E8}"/>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4" name="成组">
              <a:extLst>
                <a:ext uri="{FF2B5EF4-FFF2-40B4-BE49-F238E27FC236}">
                  <a16:creationId xmlns:a16="http://schemas.microsoft.com/office/drawing/2014/main" id="{B893CF0F-D39C-4258-A3D3-8079D45435BB}"/>
                </a:ext>
              </a:extLst>
            </p:cNvPr>
            <p:cNvGrpSpPr/>
            <p:nvPr/>
          </p:nvGrpSpPr>
          <p:grpSpPr>
            <a:xfrm rot="10800000" flipH="1">
              <a:off x="12725653" y="4499182"/>
              <a:ext cx="3404158" cy="5898364"/>
              <a:chOff x="0" y="-1752599"/>
              <a:chExt cx="3404156" cy="5898362"/>
            </a:xfrm>
          </p:grpSpPr>
          <p:sp>
            <p:nvSpPr>
              <p:cNvPr id="440" name="线条">
                <a:extLst>
                  <a:ext uri="{FF2B5EF4-FFF2-40B4-BE49-F238E27FC236}">
                    <a16:creationId xmlns:a16="http://schemas.microsoft.com/office/drawing/2014/main" id="{54EC36C6-4E60-4C74-A76D-E4E4DAF1DA53}"/>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1" name="线条">
                <a:extLst>
                  <a:ext uri="{FF2B5EF4-FFF2-40B4-BE49-F238E27FC236}">
                    <a16:creationId xmlns:a16="http://schemas.microsoft.com/office/drawing/2014/main" id="{24147501-A727-4B52-BA39-26E05354F944}"/>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2" name="线条">
                <a:extLst>
                  <a:ext uri="{FF2B5EF4-FFF2-40B4-BE49-F238E27FC236}">
                    <a16:creationId xmlns:a16="http://schemas.microsoft.com/office/drawing/2014/main" id="{07693DB2-B54E-4B2A-97DD-B7897963E12F}"/>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3" name="线条">
                <a:extLst>
                  <a:ext uri="{FF2B5EF4-FFF2-40B4-BE49-F238E27FC236}">
                    <a16:creationId xmlns:a16="http://schemas.microsoft.com/office/drawing/2014/main" id="{89089BD3-41DE-47B5-BC1A-B8DEE85033AB}"/>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5" name="成组">
              <a:extLst>
                <a:ext uri="{FF2B5EF4-FFF2-40B4-BE49-F238E27FC236}">
                  <a16:creationId xmlns:a16="http://schemas.microsoft.com/office/drawing/2014/main" id="{D95CFA19-3BA4-4FA2-BCE3-4B29D61619BF}"/>
                </a:ext>
              </a:extLst>
            </p:cNvPr>
            <p:cNvGrpSpPr/>
            <p:nvPr/>
          </p:nvGrpSpPr>
          <p:grpSpPr>
            <a:xfrm>
              <a:off x="8267764" y="4175332"/>
              <a:ext cx="3404157" cy="5898364"/>
              <a:chOff x="0" y="-1752599"/>
              <a:chExt cx="3404156" cy="5898362"/>
            </a:xfrm>
          </p:grpSpPr>
          <p:sp>
            <p:nvSpPr>
              <p:cNvPr id="436" name="线条">
                <a:extLst>
                  <a:ext uri="{FF2B5EF4-FFF2-40B4-BE49-F238E27FC236}">
                    <a16:creationId xmlns:a16="http://schemas.microsoft.com/office/drawing/2014/main" id="{C247A21C-BEB0-4763-B0D7-8D5B55556CEE}"/>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7" name="线条">
                <a:extLst>
                  <a:ext uri="{FF2B5EF4-FFF2-40B4-BE49-F238E27FC236}">
                    <a16:creationId xmlns:a16="http://schemas.microsoft.com/office/drawing/2014/main" id="{B30D3ABE-A2E9-4947-816A-B0FC1F0B8C2F}"/>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8" name="线条">
                <a:extLst>
                  <a:ext uri="{FF2B5EF4-FFF2-40B4-BE49-F238E27FC236}">
                    <a16:creationId xmlns:a16="http://schemas.microsoft.com/office/drawing/2014/main" id="{90B97356-889B-4F44-A4E7-EA211A9583AE}"/>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9" name="线条">
                <a:extLst>
                  <a:ext uri="{FF2B5EF4-FFF2-40B4-BE49-F238E27FC236}">
                    <a16:creationId xmlns:a16="http://schemas.microsoft.com/office/drawing/2014/main" id="{0B03411D-2DE5-4462-AD66-5DC7C65136EC}"/>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6" name="成组">
              <a:extLst>
                <a:ext uri="{FF2B5EF4-FFF2-40B4-BE49-F238E27FC236}">
                  <a16:creationId xmlns:a16="http://schemas.microsoft.com/office/drawing/2014/main" id="{381E820D-2E30-4387-BC4B-9FEA117E9E09}"/>
                </a:ext>
              </a:extLst>
            </p:cNvPr>
            <p:cNvGrpSpPr/>
            <p:nvPr/>
          </p:nvGrpSpPr>
          <p:grpSpPr>
            <a:xfrm rot="10800000" flipH="1">
              <a:off x="8242742" y="4797632"/>
              <a:ext cx="3429179" cy="5847564"/>
              <a:chOff x="0" y="0"/>
              <a:chExt cx="3429178" cy="5847562"/>
            </a:xfrm>
          </p:grpSpPr>
          <p:sp>
            <p:nvSpPr>
              <p:cNvPr id="432" name="线条">
                <a:extLst>
                  <a:ext uri="{FF2B5EF4-FFF2-40B4-BE49-F238E27FC236}">
                    <a16:creationId xmlns:a16="http://schemas.microsoft.com/office/drawing/2014/main" id="{6843AC6C-5E20-4AAE-BB21-9595E9C94D86}"/>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3" name="线条">
                <a:extLst>
                  <a:ext uri="{FF2B5EF4-FFF2-40B4-BE49-F238E27FC236}">
                    <a16:creationId xmlns:a16="http://schemas.microsoft.com/office/drawing/2014/main" id="{D5A9A5CB-D629-466D-AE6D-638C4C04950A}"/>
                  </a:ext>
                </a:extLst>
              </p:cNvPr>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4" name="线条">
                <a:extLst>
                  <a:ext uri="{FF2B5EF4-FFF2-40B4-BE49-F238E27FC236}">
                    <a16:creationId xmlns:a16="http://schemas.microsoft.com/office/drawing/2014/main" id="{4562DBC8-8E60-4E74-85E3-FF685AB23DEF}"/>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5" name="线条">
                <a:extLst>
                  <a:ext uri="{FF2B5EF4-FFF2-40B4-BE49-F238E27FC236}">
                    <a16:creationId xmlns:a16="http://schemas.microsoft.com/office/drawing/2014/main" id="{87223DE9-AD74-4E00-8FDD-03F167B9A344}"/>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7" name="成组">
              <a:extLst>
                <a:ext uri="{FF2B5EF4-FFF2-40B4-BE49-F238E27FC236}">
                  <a16:creationId xmlns:a16="http://schemas.microsoft.com/office/drawing/2014/main" id="{844CF6C1-2DC7-46C0-9E33-03745D33A966}"/>
                </a:ext>
              </a:extLst>
            </p:cNvPr>
            <p:cNvGrpSpPr/>
            <p:nvPr/>
          </p:nvGrpSpPr>
          <p:grpSpPr>
            <a:xfrm>
              <a:off x="8255253" y="3921332"/>
              <a:ext cx="3429179" cy="5847564"/>
              <a:chOff x="0" y="0"/>
              <a:chExt cx="3429177" cy="5847562"/>
            </a:xfrm>
          </p:grpSpPr>
          <p:sp>
            <p:nvSpPr>
              <p:cNvPr id="428" name="线条">
                <a:extLst>
                  <a:ext uri="{FF2B5EF4-FFF2-40B4-BE49-F238E27FC236}">
                    <a16:creationId xmlns:a16="http://schemas.microsoft.com/office/drawing/2014/main" id="{E572AA4C-780F-4376-AE58-E6E6BECD1922}"/>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9" name="线条">
                <a:extLst>
                  <a:ext uri="{FF2B5EF4-FFF2-40B4-BE49-F238E27FC236}">
                    <a16:creationId xmlns:a16="http://schemas.microsoft.com/office/drawing/2014/main" id="{DC0D5BAA-EA25-4B00-AB7C-8550E59DC599}"/>
                  </a:ext>
                </a:extLst>
              </p:cNvPr>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0" name="线条">
                <a:extLst>
                  <a:ext uri="{FF2B5EF4-FFF2-40B4-BE49-F238E27FC236}">
                    <a16:creationId xmlns:a16="http://schemas.microsoft.com/office/drawing/2014/main" id="{C9FA1AEA-36DF-4CDA-A812-7FF30353791E}"/>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1" name="线条">
                <a:extLst>
                  <a:ext uri="{FF2B5EF4-FFF2-40B4-BE49-F238E27FC236}">
                    <a16:creationId xmlns:a16="http://schemas.microsoft.com/office/drawing/2014/main" id="{A13CF29B-4D38-4BC3-A454-779523C9528C}"/>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8" name="成组">
              <a:extLst>
                <a:ext uri="{FF2B5EF4-FFF2-40B4-BE49-F238E27FC236}">
                  <a16:creationId xmlns:a16="http://schemas.microsoft.com/office/drawing/2014/main" id="{689364E9-9C3B-425C-B9F4-B6C67721E68D}"/>
                </a:ext>
              </a:extLst>
            </p:cNvPr>
            <p:cNvGrpSpPr/>
            <p:nvPr/>
          </p:nvGrpSpPr>
          <p:grpSpPr>
            <a:xfrm rot="10800000" flipH="1">
              <a:off x="8255253" y="4505532"/>
              <a:ext cx="3404158" cy="5898364"/>
              <a:chOff x="0" y="-1752599"/>
              <a:chExt cx="3404156" cy="5898362"/>
            </a:xfrm>
          </p:grpSpPr>
          <p:sp>
            <p:nvSpPr>
              <p:cNvPr id="424" name="线条">
                <a:extLst>
                  <a:ext uri="{FF2B5EF4-FFF2-40B4-BE49-F238E27FC236}">
                    <a16:creationId xmlns:a16="http://schemas.microsoft.com/office/drawing/2014/main" id="{3A447238-DE47-40A5-9F0D-226D7F07ABE4}"/>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5" name="线条">
                <a:extLst>
                  <a:ext uri="{FF2B5EF4-FFF2-40B4-BE49-F238E27FC236}">
                    <a16:creationId xmlns:a16="http://schemas.microsoft.com/office/drawing/2014/main" id="{F4F3FFAD-93E9-4A4E-9F96-B9DCEA83A38E}"/>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6" name="线条">
                <a:extLst>
                  <a:ext uri="{FF2B5EF4-FFF2-40B4-BE49-F238E27FC236}">
                    <a16:creationId xmlns:a16="http://schemas.microsoft.com/office/drawing/2014/main" id="{9666EBF7-3999-40F9-AD2F-B7A49BE8D347}"/>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7" name="线条">
                <a:extLst>
                  <a:ext uri="{FF2B5EF4-FFF2-40B4-BE49-F238E27FC236}">
                    <a16:creationId xmlns:a16="http://schemas.microsoft.com/office/drawing/2014/main" id="{FBECCF1B-9A4F-4FDE-A3B9-D116459BD84A}"/>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9" name="成组">
              <a:extLst>
                <a:ext uri="{FF2B5EF4-FFF2-40B4-BE49-F238E27FC236}">
                  <a16:creationId xmlns:a16="http://schemas.microsoft.com/office/drawing/2014/main" id="{19B2B6D9-B60F-48BD-BB79-0E40F4A81E59}"/>
                </a:ext>
              </a:extLst>
            </p:cNvPr>
            <p:cNvGrpSpPr/>
            <p:nvPr/>
          </p:nvGrpSpPr>
          <p:grpSpPr>
            <a:xfrm>
              <a:off x="7048500" y="3746313"/>
              <a:ext cx="1270001" cy="7061201"/>
              <a:chOff x="0" y="0"/>
              <a:chExt cx="1270000" cy="7061200"/>
            </a:xfrm>
          </p:grpSpPr>
          <p:sp>
            <p:nvSpPr>
              <p:cNvPr id="420" name="正方形">
                <a:extLst>
                  <a:ext uri="{FF2B5EF4-FFF2-40B4-BE49-F238E27FC236}">
                    <a16:creationId xmlns:a16="http://schemas.microsoft.com/office/drawing/2014/main" id="{CD325939-0395-48E5-8811-005EBE2F50C8}"/>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1" name="正方形">
                <a:extLst>
                  <a:ext uri="{FF2B5EF4-FFF2-40B4-BE49-F238E27FC236}">
                    <a16:creationId xmlns:a16="http://schemas.microsoft.com/office/drawing/2014/main" id="{F01ED20A-A9E2-4208-828F-DFD8A4CF449E}"/>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2" name="正方形">
                <a:extLst>
                  <a:ext uri="{FF2B5EF4-FFF2-40B4-BE49-F238E27FC236}">
                    <a16:creationId xmlns:a16="http://schemas.microsoft.com/office/drawing/2014/main" id="{A74CCD5F-DA56-4DDA-BD77-FD4758BF2E4D}"/>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3" name="正方形">
                <a:extLst>
                  <a:ext uri="{FF2B5EF4-FFF2-40B4-BE49-F238E27FC236}">
                    <a16:creationId xmlns:a16="http://schemas.microsoft.com/office/drawing/2014/main" id="{6DFAA778-62C2-43AA-83D2-BBD24149FCDE}"/>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10" name="成组">
              <a:extLst>
                <a:ext uri="{FF2B5EF4-FFF2-40B4-BE49-F238E27FC236}">
                  <a16:creationId xmlns:a16="http://schemas.microsoft.com/office/drawing/2014/main" id="{620F94B9-CD4B-4BA6-A8BB-273DDC2CF8D0}"/>
                </a:ext>
              </a:extLst>
            </p:cNvPr>
            <p:cNvGrpSpPr/>
            <p:nvPr/>
          </p:nvGrpSpPr>
          <p:grpSpPr>
            <a:xfrm>
              <a:off x="11557000" y="3746313"/>
              <a:ext cx="1270001" cy="7061201"/>
              <a:chOff x="0" y="0"/>
              <a:chExt cx="1270000" cy="7061200"/>
            </a:xfrm>
          </p:grpSpPr>
          <p:sp>
            <p:nvSpPr>
              <p:cNvPr id="416" name="正方形">
                <a:extLst>
                  <a:ext uri="{FF2B5EF4-FFF2-40B4-BE49-F238E27FC236}">
                    <a16:creationId xmlns:a16="http://schemas.microsoft.com/office/drawing/2014/main" id="{A2B0E0D9-88E0-4955-9F85-07DB519E045D}"/>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7" name="正方形">
                <a:extLst>
                  <a:ext uri="{FF2B5EF4-FFF2-40B4-BE49-F238E27FC236}">
                    <a16:creationId xmlns:a16="http://schemas.microsoft.com/office/drawing/2014/main" id="{A860436F-00A5-4CD6-AC8E-77BE711E659C}"/>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8" name="正方形">
                <a:extLst>
                  <a:ext uri="{FF2B5EF4-FFF2-40B4-BE49-F238E27FC236}">
                    <a16:creationId xmlns:a16="http://schemas.microsoft.com/office/drawing/2014/main" id="{2281C9E2-4A96-4D71-9DB7-4DDFC4D4F5BB}"/>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9" name="正方形">
                <a:extLst>
                  <a:ext uri="{FF2B5EF4-FFF2-40B4-BE49-F238E27FC236}">
                    <a16:creationId xmlns:a16="http://schemas.microsoft.com/office/drawing/2014/main" id="{0E2C495E-852C-49A4-86C9-9763BA7F8124}"/>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11" name="成组">
              <a:extLst>
                <a:ext uri="{FF2B5EF4-FFF2-40B4-BE49-F238E27FC236}">
                  <a16:creationId xmlns:a16="http://schemas.microsoft.com/office/drawing/2014/main" id="{6F6B6184-8B87-4920-AFAE-C2BDDAE5E743}"/>
                </a:ext>
              </a:extLst>
            </p:cNvPr>
            <p:cNvGrpSpPr/>
            <p:nvPr/>
          </p:nvGrpSpPr>
          <p:grpSpPr>
            <a:xfrm>
              <a:off x="16065500" y="3746313"/>
              <a:ext cx="1270001" cy="7061201"/>
              <a:chOff x="0" y="0"/>
              <a:chExt cx="1270000" cy="7061200"/>
            </a:xfrm>
          </p:grpSpPr>
          <p:sp>
            <p:nvSpPr>
              <p:cNvPr id="412" name="正方形">
                <a:extLst>
                  <a:ext uri="{FF2B5EF4-FFF2-40B4-BE49-F238E27FC236}">
                    <a16:creationId xmlns:a16="http://schemas.microsoft.com/office/drawing/2014/main" id="{76B75F44-8A7E-4648-8814-F17D389BB791}"/>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3" name="正方形">
                <a:extLst>
                  <a:ext uri="{FF2B5EF4-FFF2-40B4-BE49-F238E27FC236}">
                    <a16:creationId xmlns:a16="http://schemas.microsoft.com/office/drawing/2014/main" id="{2639A9D3-C9F4-4B05-B752-13CD430D7C04}"/>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4" name="正方形">
                <a:extLst>
                  <a:ext uri="{FF2B5EF4-FFF2-40B4-BE49-F238E27FC236}">
                    <a16:creationId xmlns:a16="http://schemas.microsoft.com/office/drawing/2014/main" id="{0F86FB25-DA23-452F-88EA-C0434AB27CFB}"/>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5" name="正方形">
                <a:extLst>
                  <a:ext uri="{FF2B5EF4-FFF2-40B4-BE49-F238E27FC236}">
                    <a16:creationId xmlns:a16="http://schemas.microsoft.com/office/drawing/2014/main" id="{BECED091-2230-4353-A336-DF8F902F7066}"/>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spTree>
    <p:extLst>
      <p:ext uri="{BB962C8B-B14F-4D97-AF65-F5344CB8AC3E}">
        <p14:creationId xmlns:p14="http://schemas.microsoft.com/office/powerpoint/2010/main" val="368936609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3"/>
                                        </p:tgtEl>
                                        <p:attrNameLst>
                                          <p:attrName>r</p:attrName>
                                        </p:attrNameLst>
                                      </p:cBhvr>
                                    </p:animRot>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Clos networks to the rescue"/>
          <p:cNvSpPr txBox="1">
            <a:spLocks noGrp="1"/>
          </p:cNvSpPr>
          <p:nvPr>
            <p:ph type="title" idx="4294967295"/>
          </p:nvPr>
        </p:nvSpPr>
        <p:spPr>
          <a:xfrm>
            <a:off x="1600201" y="68469"/>
            <a:ext cx="21183599" cy="2482454"/>
          </a:xfrm>
          <a:prstGeom prst="rect">
            <a:avLst/>
          </a:prstGeom>
        </p:spPr>
        <p:txBody>
          <a:bodyPr>
            <a:noAutofit/>
          </a:bodyPr>
          <a:lstStyle>
            <a:lvl1pPr>
              <a:defRPr sz="10800">
                <a:solidFill>
                  <a:srgbClr val="EE6E12"/>
                </a:solidFill>
                <a:latin typeface="Helvetica"/>
                <a:ea typeface="Helvetica"/>
                <a:cs typeface="Helvetica"/>
                <a:sym typeface="Helvetica"/>
              </a:defRPr>
            </a:lvl1pPr>
          </a:lstStyle>
          <a:p>
            <a:r>
              <a:rPr dirty="0"/>
              <a:t>Clos networks to the rescue</a:t>
            </a:r>
          </a:p>
        </p:txBody>
      </p:sp>
      <p:grpSp>
        <p:nvGrpSpPr>
          <p:cNvPr id="5" name="组合 4">
            <a:extLst>
              <a:ext uri="{FF2B5EF4-FFF2-40B4-BE49-F238E27FC236}">
                <a16:creationId xmlns:a16="http://schemas.microsoft.com/office/drawing/2014/main" id="{F4F03287-98DA-4471-94DA-013ED0DDFFD1}"/>
              </a:ext>
            </a:extLst>
          </p:cNvPr>
          <p:cNvGrpSpPr/>
          <p:nvPr/>
        </p:nvGrpSpPr>
        <p:grpSpPr>
          <a:xfrm>
            <a:off x="8813800" y="11302814"/>
            <a:ext cx="7061201" cy="1993469"/>
            <a:chOff x="8813800" y="11302814"/>
            <a:chExt cx="7061201" cy="1993469"/>
          </a:xfrm>
        </p:grpSpPr>
        <p:grpSp>
          <p:nvGrpSpPr>
            <p:cNvPr id="400" name="成组">
              <a:extLst>
                <a:ext uri="{FF2B5EF4-FFF2-40B4-BE49-F238E27FC236}">
                  <a16:creationId xmlns:a16="http://schemas.microsoft.com/office/drawing/2014/main" id="{89746F7D-6D6B-4D66-A660-20505D352268}"/>
                </a:ext>
              </a:extLst>
            </p:cNvPr>
            <p:cNvGrpSpPr/>
            <p:nvPr/>
          </p:nvGrpSpPr>
          <p:grpSpPr>
            <a:xfrm rot="16200000">
              <a:off x="11732020" y="9435482"/>
              <a:ext cx="1270001" cy="6451601"/>
              <a:chOff x="0" y="0"/>
              <a:chExt cx="1270000" cy="6451600"/>
            </a:xfrm>
          </p:grpSpPr>
          <p:grpSp>
            <p:nvGrpSpPr>
              <p:cNvPr id="456" name="成组">
                <a:extLst>
                  <a:ext uri="{FF2B5EF4-FFF2-40B4-BE49-F238E27FC236}">
                    <a16:creationId xmlns:a16="http://schemas.microsoft.com/office/drawing/2014/main" id="{1632382A-179C-4DD0-AB32-379BAEA0DD89}"/>
                  </a:ext>
                </a:extLst>
              </p:cNvPr>
              <p:cNvGrpSpPr/>
              <p:nvPr/>
            </p:nvGrpSpPr>
            <p:grpSpPr>
              <a:xfrm>
                <a:off x="0" y="-1"/>
                <a:ext cx="1270001" cy="609602"/>
                <a:chOff x="0" y="0"/>
                <a:chExt cx="1270000" cy="609600"/>
              </a:xfrm>
            </p:grpSpPr>
            <p:sp>
              <p:nvSpPr>
                <p:cNvPr id="472" name="线条">
                  <a:extLst>
                    <a:ext uri="{FF2B5EF4-FFF2-40B4-BE49-F238E27FC236}">
                      <a16:creationId xmlns:a16="http://schemas.microsoft.com/office/drawing/2014/main" id="{97D3378B-4778-45C6-A7B4-6CB588376878}"/>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3" name="线条">
                  <a:extLst>
                    <a:ext uri="{FF2B5EF4-FFF2-40B4-BE49-F238E27FC236}">
                      <a16:creationId xmlns:a16="http://schemas.microsoft.com/office/drawing/2014/main" id="{FBB74EAB-C7BF-42BF-9B6F-7C179FA20511}"/>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4" name="线条">
                  <a:extLst>
                    <a:ext uri="{FF2B5EF4-FFF2-40B4-BE49-F238E27FC236}">
                      <a16:creationId xmlns:a16="http://schemas.microsoft.com/office/drawing/2014/main" id="{92AD4362-A3F2-4DF7-96C7-4E24502F73BA}"/>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5" name="线条">
                  <a:extLst>
                    <a:ext uri="{FF2B5EF4-FFF2-40B4-BE49-F238E27FC236}">
                      <a16:creationId xmlns:a16="http://schemas.microsoft.com/office/drawing/2014/main" id="{B7235733-72F6-487F-963A-E6C6378071DB}"/>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7" name="成组">
                <a:extLst>
                  <a:ext uri="{FF2B5EF4-FFF2-40B4-BE49-F238E27FC236}">
                    <a16:creationId xmlns:a16="http://schemas.microsoft.com/office/drawing/2014/main" id="{38E9B6E2-CC13-492E-8CA7-1D08063E3D53}"/>
                  </a:ext>
                </a:extLst>
              </p:cNvPr>
              <p:cNvGrpSpPr/>
              <p:nvPr/>
            </p:nvGrpSpPr>
            <p:grpSpPr>
              <a:xfrm>
                <a:off x="0" y="1930400"/>
                <a:ext cx="1270001" cy="609600"/>
                <a:chOff x="0" y="0"/>
                <a:chExt cx="1270000" cy="609600"/>
              </a:xfrm>
            </p:grpSpPr>
            <p:sp>
              <p:nvSpPr>
                <p:cNvPr id="468" name="线条">
                  <a:extLst>
                    <a:ext uri="{FF2B5EF4-FFF2-40B4-BE49-F238E27FC236}">
                      <a16:creationId xmlns:a16="http://schemas.microsoft.com/office/drawing/2014/main" id="{29EF9579-BA00-423F-9DD8-32733905ACF3}"/>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9" name="线条">
                  <a:extLst>
                    <a:ext uri="{FF2B5EF4-FFF2-40B4-BE49-F238E27FC236}">
                      <a16:creationId xmlns:a16="http://schemas.microsoft.com/office/drawing/2014/main" id="{09D392B5-FB4C-4A04-BBEA-DD3B0C664FDE}"/>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0" name="线条">
                  <a:extLst>
                    <a:ext uri="{FF2B5EF4-FFF2-40B4-BE49-F238E27FC236}">
                      <a16:creationId xmlns:a16="http://schemas.microsoft.com/office/drawing/2014/main" id="{4E0B2AF2-8D65-49D8-A46A-3EA6E6AB9A92}"/>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71" name="线条">
                  <a:extLst>
                    <a:ext uri="{FF2B5EF4-FFF2-40B4-BE49-F238E27FC236}">
                      <a16:creationId xmlns:a16="http://schemas.microsoft.com/office/drawing/2014/main" id="{88C3E0AA-E45C-4951-9F7C-0808A9B4B50F}"/>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8" name="成组">
                <a:extLst>
                  <a:ext uri="{FF2B5EF4-FFF2-40B4-BE49-F238E27FC236}">
                    <a16:creationId xmlns:a16="http://schemas.microsoft.com/office/drawing/2014/main" id="{6570E26C-1B43-4C20-AA57-5F9FE5C7953E}"/>
                  </a:ext>
                </a:extLst>
              </p:cNvPr>
              <p:cNvGrpSpPr/>
              <p:nvPr/>
            </p:nvGrpSpPr>
            <p:grpSpPr>
              <a:xfrm>
                <a:off x="0" y="5842000"/>
                <a:ext cx="1270001" cy="609600"/>
                <a:chOff x="0" y="0"/>
                <a:chExt cx="1270000" cy="609600"/>
              </a:xfrm>
            </p:grpSpPr>
            <p:sp>
              <p:nvSpPr>
                <p:cNvPr id="464" name="线条">
                  <a:extLst>
                    <a:ext uri="{FF2B5EF4-FFF2-40B4-BE49-F238E27FC236}">
                      <a16:creationId xmlns:a16="http://schemas.microsoft.com/office/drawing/2014/main" id="{0505F118-957E-4127-BF41-CC04B8C0463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5" name="线条">
                  <a:extLst>
                    <a:ext uri="{FF2B5EF4-FFF2-40B4-BE49-F238E27FC236}">
                      <a16:creationId xmlns:a16="http://schemas.microsoft.com/office/drawing/2014/main" id="{7315921F-2013-409E-9DAE-2FFFF0D6E344}"/>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6" name="线条">
                  <a:extLst>
                    <a:ext uri="{FF2B5EF4-FFF2-40B4-BE49-F238E27FC236}">
                      <a16:creationId xmlns:a16="http://schemas.microsoft.com/office/drawing/2014/main" id="{E46C5D87-0DD6-4265-BF17-2CFE4FB61C71}"/>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7" name="线条">
                  <a:extLst>
                    <a:ext uri="{FF2B5EF4-FFF2-40B4-BE49-F238E27FC236}">
                      <a16:creationId xmlns:a16="http://schemas.microsoft.com/office/drawing/2014/main" id="{8F473499-44EF-460B-AFE9-714DAE61B65E}"/>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59" name="成组">
                <a:extLst>
                  <a:ext uri="{FF2B5EF4-FFF2-40B4-BE49-F238E27FC236}">
                    <a16:creationId xmlns:a16="http://schemas.microsoft.com/office/drawing/2014/main" id="{D0017635-344D-4D62-97DD-4455AA80250E}"/>
                  </a:ext>
                </a:extLst>
              </p:cNvPr>
              <p:cNvGrpSpPr/>
              <p:nvPr/>
            </p:nvGrpSpPr>
            <p:grpSpPr>
              <a:xfrm>
                <a:off x="0" y="3886200"/>
                <a:ext cx="1270001" cy="609600"/>
                <a:chOff x="0" y="0"/>
                <a:chExt cx="1270000" cy="609600"/>
              </a:xfrm>
            </p:grpSpPr>
            <p:sp>
              <p:nvSpPr>
                <p:cNvPr id="460" name="线条">
                  <a:extLst>
                    <a:ext uri="{FF2B5EF4-FFF2-40B4-BE49-F238E27FC236}">
                      <a16:creationId xmlns:a16="http://schemas.microsoft.com/office/drawing/2014/main" id="{6AFA584C-DECA-41F4-815A-98A0EAF29F86}"/>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1" name="线条">
                  <a:extLst>
                    <a:ext uri="{FF2B5EF4-FFF2-40B4-BE49-F238E27FC236}">
                      <a16:creationId xmlns:a16="http://schemas.microsoft.com/office/drawing/2014/main" id="{46A488F4-A4FA-4938-9EA4-1FA31F629A75}"/>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2" name="线条">
                  <a:extLst>
                    <a:ext uri="{FF2B5EF4-FFF2-40B4-BE49-F238E27FC236}">
                      <a16:creationId xmlns:a16="http://schemas.microsoft.com/office/drawing/2014/main" id="{D8C1F67D-E1AD-47DD-9A6F-34AFAD4950A9}"/>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63" name="线条">
                  <a:extLst>
                    <a:ext uri="{FF2B5EF4-FFF2-40B4-BE49-F238E27FC236}">
                      <a16:creationId xmlns:a16="http://schemas.microsoft.com/office/drawing/2014/main" id="{48EE6FBB-184B-4ABD-8C50-6A38467F62AB}"/>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409" name="成组">
              <a:extLst>
                <a:ext uri="{FF2B5EF4-FFF2-40B4-BE49-F238E27FC236}">
                  <a16:creationId xmlns:a16="http://schemas.microsoft.com/office/drawing/2014/main" id="{19B2B6D9-B60F-48BD-BB79-0E40F4A81E59}"/>
                </a:ext>
              </a:extLst>
            </p:cNvPr>
            <p:cNvGrpSpPr/>
            <p:nvPr/>
          </p:nvGrpSpPr>
          <p:grpSpPr>
            <a:xfrm rot="16200000">
              <a:off x="11709400" y="8407214"/>
              <a:ext cx="1270001" cy="7061201"/>
              <a:chOff x="0" y="0"/>
              <a:chExt cx="1270000" cy="7061200"/>
            </a:xfrm>
          </p:grpSpPr>
          <p:sp>
            <p:nvSpPr>
              <p:cNvPr id="420" name="正方形">
                <a:extLst>
                  <a:ext uri="{FF2B5EF4-FFF2-40B4-BE49-F238E27FC236}">
                    <a16:creationId xmlns:a16="http://schemas.microsoft.com/office/drawing/2014/main" id="{CD325939-0395-48E5-8811-005EBE2F50C8}"/>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1" name="正方形">
                <a:extLst>
                  <a:ext uri="{FF2B5EF4-FFF2-40B4-BE49-F238E27FC236}">
                    <a16:creationId xmlns:a16="http://schemas.microsoft.com/office/drawing/2014/main" id="{F01ED20A-A9E2-4208-828F-DFD8A4CF449E}"/>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2" name="正方形">
                <a:extLst>
                  <a:ext uri="{FF2B5EF4-FFF2-40B4-BE49-F238E27FC236}">
                    <a16:creationId xmlns:a16="http://schemas.microsoft.com/office/drawing/2014/main" id="{A74CCD5F-DA56-4DDA-BD77-FD4758BF2E4D}"/>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23" name="正方形">
                <a:extLst>
                  <a:ext uri="{FF2B5EF4-FFF2-40B4-BE49-F238E27FC236}">
                    <a16:creationId xmlns:a16="http://schemas.microsoft.com/office/drawing/2014/main" id="{6DFAA778-62C2-43AA-83D2-BBD24149FCDE}"/>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grpSp>
        <p:nvGrpSpPr>
          <p:cNvPr id="401" name="成组">
            <a:extLst>
              <a:ext uri="{FF2B5EF4-FFF2-40B4-BE49-F238E27FC236}">
                <a16:creationId xmlns:a16="http://schemas.microsoft.com/office/drawing/2014/main" id="{E46F2634-2135-4586-ABC7-DA9D98AA0DA8}"/>
              </a:ext>
            </a:extLst>
          </p:cNvPr>
          <p:cNvGrpSpPr/>
          <p:nvPr/>
        </p:nvGrpSpPr>
        <p:grpSpPr>
          <a:xfrm rot="16200000">
            <a:off x="10483573" y="2231889"/>
            <a:ext cx="3404157" cy="5898364"/>
            <a:chOff x="0" y="-1752599"/>
            <a:chExt cx="3404156" cy="5898362"/>
          </a:xfrm>
        </p:grpSpPr>
        <p:sp>
          <p:nvSpPr>
            <p:cNvPr id="452" name="线条">
              <a:extLst>
                <a:ext uri="{FF2B5EF4-FFF2-40B4-BE49-F238E27FC236}">
                  <a16:creationId xmlns:a16="http://schemas.microsoft.com/office/drawing/2014/main" id="{3CF04620-EF83-4771-9464-1F3F3DEE372A}"/>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3" name="线条">
              <a:extLst>
                <a:ext uri="{FF2B5EF4-FFF2-40B4-BE49-F238E27FC236}">
                  <a16:creationId xmlns:a16="http://schemas.microsoft.com/office/drawing/2014/main" id="{2BEFDB41-1A2C-4654-8910-CBB4420D7D13}"/>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4" name="线条">
              <a:extLst>
                <a:ext uri="{FF2B5EF4-FFF2-40B4-BE49-F238E27FC236}">
                  <a16:creationId xmlns:a16="http://schemas.microsoft.com/office/drawing/2014/main" id="{70C58980-28D2-4986-A6C8-59CCC890730E}"/>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5" name="线条">
              <a:extLst>
                <a:ext uri="{FF2B5EF4-FFF2-40B4-BE49-F238E27FC236}">
                  <a16:creationId xmlns:a16="http://schemas.microsoft.com/office/drawing/2014/main" id="{F1515340-1A5B-48E8-B132-6A2141DEA77C}"/>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2" name="成组">
            <a:extLst>
              <a:ext uri="{FF2B5EF4-FFF2-40B4-BE49-F238E27FC236}">
                <a16:creationId xmlns:a16="http://schemas.microsoft.com/office/drawing/2014/main" id="{D6E49ED3-AFA7-4E0B-9A7D-408870FF021D}"/>
              </a:ext>
            </a:extLst>
          </p:cNvPr>
          <p:cNvGrpSpPr/>
          <p:nvPr/>
        </p:nvGrpSpPr>
        <p:grpSpPr>
          <a:xfrm rot="5400000" flipH="1">
            <a:off x="11067962" y="2269800"/>
            <a:ext cx="3429179" cy="5847564"/>
            <a:chOff x="0" y="0"/>
            <a:chExt cx="3429178" cy="5847562"/>
          </a:xfrm>
        </p:grpSpPr>
        <p:sp>
          <p:nvSpPr>
            <p:cNvPr id="448" name="线条">
              <a:extLst>
                <a:ext uri="{FF2B5EF4-FFF2-40B4-BE49-F238E27FC236}">
                  <a16:creationId xmlns:a16="http://schemas.microsoft.com/office/drawing/2014/main" id="{2CF57EB7-E112-4774-BFBD-EA597978E888}"/>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9" name="线条">
              <a:extLst>
                <a:ext uri="{FF2B5EF4-FFF2-40B4-BE49-F238E27FC236}">
                  <a16:creationId xmlns:a16="http://schemas.microsoft.com/office/drawing/2014/main" id="{D6A428F2-6B58-48D9-9233-C0C87778FEE8}"/>
                </a:ext>
              </a:extLst>
            </p:cNvPr>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0" name="线条">
              <a:extLst>
                <a:ext uri="{FF2B5EF4-FFF2-40B4-BE49-F238E27FC236}">
                  <a16:creationId xmlns:a16="http://schemas.microsoft.com/office/drawing/2014/main" id="{A432BFAF-7135-4A69-B324-3EB875A01D89}"/>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51" name="线条">
              <a:extLst>
                <a:ext uri="{FF2B5EF4-FFF2-40B4-BE49-F238E27FC236}">
                  <a16:creationId xmlns:a16="http://schemas.microsoft.com/office/drawing/2014/main" id="{7CA99759-EAD1-46A1-B8AD-29E4F13CD6F9}"/>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3" name="成组">
            <a:extLst>
              <a:ext uri="{FF2B5EF4-FFF2-40B4-BE49-F238E27FC236}">
                <a16:creationId xmlns:a16="http://schemas.microsoft.com/office/drawing/2014/main" id="{3854FD4D-3107-45EF-91AD-A05B02F98E0F}"/>
              </a:ext>
            </a:extLst>
          </p:cNvPr>
          <p:cNvGrpSpPr/>
          <p:nvPr/>
        </p:nvGrpSpPr>
        <p:grpSpPr>
          <a:xfrm rot="16200000">
            <a:off x="10191662" y="2257289"/>
            <a:ext cx="3429179" cy="5847564"/>
            <a:chOff x="0" y="0"/>
            <a:chExt cx="3429177" cy="5847562"/>
          </a:xfrm>
        </p:grpSpPr>
        <p:sp>
          <p:nvSpPr>
            <p:cNvPr id="444" name="线条">
              <a:extLst>
                <a:ext uri="{FF2B5EF4-FFF2-40B4-BE49-F238E27FC236}">
                  <a16:creationId xmlns:a16="http://schemas.microsoft.com/office/drawing/2014/main" id="{0EB0BE6C-EC6B-4BF8-B33A-5E15B7E4506F}"/>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5" name="线条">
              <a:extLst>
                <a:ext uri="{FF2B5EF4-FFF2-40B4-BE49-F238E27FC236}">
                  <a16:creationId xmlns:a16="http://schemas.microsoft.com/office/drawing/2014/main" id="{C9B59209-183C-4940-BC0E-C427F8ECB610}"/>
                </a:ext>
              </a:extLst>
            </p:cNvPr>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6" name="线条">
              <a:extLst>
                <a:ext uri="{FF2B5EF4-FFF2-40B4-BE49-F238E27FC236}">
                  <a16:creationId xmlns:a16="http://schemas.microsoft.com/office/drawing/2014/main" id="{C002DBD6-BAE9-45DB-BDDF-A3784F814423}"/>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7" name="线条">
              <a:extLst>
                <a:ext uri="{FF2B5EF4-FFF2-40B4-BE49-F238E27FC236}">
                  <a16:creationId xmlns:a16="http://schemas.microsoft.com/office/drawing/2014/main" id="{F2788E3B-F570-47E7-9C24-52FC637146E8}"/>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4" name="成组">
            <a:extLst>
              <a:ext uri="{FF2B5EF4-FFF2-40B4-BE49-F238E27FC236}">
                <a16:creationId xmlns:a16="http://schemas.microsoft.com/office/drawing/2014/main" id="{B893CF0F-D39C-4258-A3D3-8079D45435BB}"/>
              </a:ext>
            </a:extLst>
          </p:cNvPr>
          <p:cNvGrpSpPr/>
          <p:nvPr/>
        </p:nvGrpSpPr>
        <p:grpSpPr>
          <a:xfrm rot="5400000" flipH="1">
            <a:off x="10813773" y="2244400"/>
            <a:ext cx="3404158" cy="5898364"/>
            <a:chOff x="0" y="-1752599"/>
            <a:chExt cx="3404156" cy="5898362"/>
          </a:xfrm>
        </p:grpSpPr>
        <p:sp>
          <p:nvSpPr>
            <p:cNvPr id="440" name="线条">
              <a:extLst>
                <a:ext uri="{FF2B5EF4-FFF2-40B4-BE49-F238E27FC236}">
                  <a16:creationId xmlns:a16="http://schemas.microsoft.com/office/drawing/2014/main" id="{54EC36C6-4E60-4C74-A76D-E4E4DAF1DA53}"/>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1" name="线条">
              <a:extLst>
                <a:ext uri="{FF2B5EF4-FFF2-40B4-BE49-F238E27FC236}">
                  <a16:creationId xmlns:a16="http://schemas.microsoft.com/office/drawing/2014/main" id="{24147501-A727-4B52-BA39-26E05354F944}"/>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2" name="线条">
              <a:extLst>
                <a:ext uri="{FF2B5EF4-FFF2-40B4-BE49-F238E27FC236}">
                  <a16:creationId xmlns:a16="http://schemas.microsoft.com/office/drawing/2014/main" id="{07693DB2-B54E-4B2A-97DD-B7897963E12F}"/>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43" name="线条">
              <a:extLst>
                <a:ext uri="{FF2B5EF4-FFF2-40B4-BE49-F238E27FC236}">
                  <a16:creationId xmlns:a16="http://schemas.microsoft.com/office/drawing/2014/main" id="{89089BD3-41DE-47B5-BC1A-B8DEE85033AB}"/>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5" name="成组">
            <a:extLst>
              <a:ext uri="{FF2B5EF4-FFF2-40B4-BE49-F238E27FC236}">
                <a16:creationId xmlns:a16="http://schemas.microsoft.com/office/drawing/2014/main" id="{D95CFA19-3BA4-4FA2-BCE3-4B29D61619BF}"/>
              </a:ext>
            </a:extLst>
          </p:cNvPr>
          <p:cNvGrpSpPr/>
          <p:nvPr/>
        </p:nvGrpSpPr>
        <p:grpSpPr>
          <a:xfrm rot="16200000">
            <a:off x="10489923" y="6702289"/>
            <a:ext cx="3404157" cy="5898364"/>
            <a:chOff x="0" y="-1752599"/>
            <a:chExt cx="3404156" cy="5898362"/>
          </a:xfrm>
        </p:grpSpPr>
        <p:sp>
          <p:nvSpPr>
            <p:cNvPr id="436" name="线条">
              <a:extLst>
                <a:ext uri="{FF2B5EF4-FFF2-40B4-BE49-F238E27FC236}">
                  <a16:creationId xmlns:a16="http://schemas.microsoft.com/office/drawing/2014/main" id="{C247A21C-BEB0-4763-B0D7-8D5B55556CEE}"/>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7" name="线条">
              <a:extLst>
                <a:ext uri="{FF2B5EF4-FFF2-40B4-BE49-F238E27FC236}">
                  <a16:creationId xmlns:a16="http://schemas.microsoft.com/office/drawing/2014/main" id="{B30D3ABE-A2E9-4947-816A-B0FC1F0B8C2F}"/>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8" name="线条">
              <a:extLst>
                <a:ext uri="{FF2B5EF4-FFF2-40B4-BE49-F238E27FC236}">
                  <a16:creationId xmlns:a16="http://schemas.microsoft.com/office/drawing/2014/main" id="{90B97356-889B-4F44-A4E7-EA211A9583AE}"/>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9" name="线条">
              <a:extLst>
                <a:ext uri="{FF2B5EF4-FFF2-40B4-BE49-F238E27FC236}">
                  <a16:creationId xmlns:a16="http://schemas.microsoft.com/office/drawing/2014/main" id="{0B03411D-2DE5-4462-AD66-5DC7C65136EC}"/>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6" name="成组">
            <a:extLst>
              <a:ext uri="{FF2B5EF4-FFF2-40B4-BE49-F238E27FC236}">
                <a16:creationId xmlns:a16="http://schemas.microsoft.com/office/drawing/2014/main" id="{381E820D-2E30-4387-BC4B-9FEA117E9E09}"/>
              </a:ext>
            </a:extLst>
          </p:cNvPr>
          <p:cNvGrpSpPr/>
          <p:nvPr/>
        </p:nvGrpSpPr>
        <p:grpSpPr>
          <a:xfrm rot="5400000" flipH="1">
            <a:off x="11074312" y="6740200"/>
            <a:ext cx="3429179" cy="5847564"/>
            <a:chOff x="0" y="0"/>
            <a:chExt cx="3429178" cy="5847562"/>
          </a:xfrm>
        </p:grpSpPr>
        <p:sp>
          <p:nvSpPr>
            <p:cNvPr id="432" name="线条">
              <a:extLst>
                <a:ext uri="{FF2B5EF4-FFF2-40B4-BE49-F238E27FC236}">
                  <a16:creationId xmlns:a16="http://schemas.microsoft.com/office/drawing/2014/main" id="{6843AC6C-5E20-4AAE-BB21-9595E9C94D86}"/>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3" name="线条">
              <a:extLst>
                <a:ext uri="{FF2B5EF4-FFF2-40B4-BE49-F238E27FC236}">
                  <a16:creationId xmlns:a16="http://schemas.microsoft.com/office/drawing/2014/main" id="{D5A9A5CB-D629-466D-AE6D-638C4C04950A}"/>
                </a:ext>
              </a:extLst>
            </p:cNvPr>
            <p:cNvSpPr/>
            <p:nvPr/>
          </p:nvSpPr>
          <p:spPr>
            <a:xfrm flipH="1" flipV="1">
              <a:off x="0" y="126999"/>
              <a:ext cx="3378378" cy="1727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4" name="线条">
              <a:extLst>
                <a:ext uri="{FF2B5EF4-FFF2-40B4-BE49-F238E27FC236}">
                  <a16:creationId xmlns:a16="http://schemas.microsoft.com/office/drawing/2014/main" id="{4562DBC8-8E60-4E74-85E3-FF685AB23DEF}"/>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5" name="线条">
              <a:extLst>
                <a:ext uri="{FF2B5EF4-FFF2-40B4-BE49-F238E27FC236}">
                  <a16:creationId xmlns:a16="http://schemas.microsoft.com/office/drawing/2014/main" id="{87223DE9-AD74-4E00-8FDD-03F167B9A344}"/>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7" name="成组">
            <a:extLst>
              <a:ext uri="{FF2B5EF4-FFF2-40B4-BE49-F238E27FC236}">
                <a16:creationId xmlns:a16="http://schemas.microsoft.com/office/drawing/2014/main" id="{844CF6C1-2DC7-46C0-9E33-03745D33A966}"/>
              </a:ext>
            </a:extLst>
          </p:cNvPr>
          <p:cNvGrpSpPr/>
          <p:nvPr/>
        </p:nvGrpSpPr>
        <p:grpSpPr>
          <a:xfrm rot="16200000">
            <a:off x="10198012" y="6727689"/>
            <a:ext cx="3429179" cy="5847564"/>
            <a:chOff x="0" y="0"/>
            <a:chExt cx="3429177" cy="5847562"/>
          </a:xfrm>
        </p:grpSpPr>
        <p:sp>
          <p:nvSpPr>
            <p:cNvPr id="428" name="线条">
              <a:extLst>
                <a:ext uri="{FF2B5EF4-FFF2-40B4-BE49-F238E27FC236}">
                  <a16:creationId xmlns:a16="http://schemas.microsoft.com/office/drawing/2014/main" id="{E572AA4C-780F-4376-AE58-E6E6BECD1922}"/>
                </a:ext>
              </a:extLst>
            </p:cNvPr>
            <p:cNvSpPr/>
            <p:nvPr/>
          </p:nvSpPr>
          <p:spPr>
            <a:xfrm flipH="1" flipV="1">
              <a:off x="25399" y="0"/>
              <a:ext cx="340378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9" name="线条">
              <a:extLst>
                <a:ext uri="{FF2B5EF4-FFF2-40B4-BE49-F238E27FC236}">
                  <a16:creationId xmlns:a16="http://schemas.microsoft.com/office/drawing/2014/main" id="{DC0D5BAA-EA25-4B00-AB7C-8550E59DC599}"/>
                </a:ext>
              </a:extLst>
            </p:cNvPr>
            <p:cNvSpPr/>
            <p:nvPr/>
          </p:nvSpPr>
          <p:spPr>
            <a:xfrm flipH="1" flipV="1">
              <a:off x="0" y="126999"/>
              <a:ext cx="3302178" cy="19304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0" name="线条">
              <a:extLst>
                <a:ext uri="{FF2B5EF4-FFF2-40B4-BE49-F238E27FC236}">
                  <a16:creationId xmlns:a16="http://schemas.microsoft.com/office/drawing/2014/main" id="{C9FA1AEA-36DF-4CDA-A812-7FF30353791E}"/>
                </a:ext>
              </a:extLst>
            </p:cNvPr>
            <p:cNvSpPr/>
            <p:nvPr/>
          </p:nvSpPr>
          <p:spPr>
            <a:xfrm flipH="1" flipV="1">
              <a:off x="25399" y="355600"/>
              <a:ext cx="3302179" cy="35814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31" name="线条">
              <a:extLst>
                <a:ext uri="{FF2B5EF4-FFF2-40B4-BE49-F238E27FC236}">
                  <a16:creationId xmlns:a16="http://schemas.microsoft.com/office/drawing/2014/main" id="{A13CF29B-4D38-4BC3-A454-779523C9528C}"/>
                </a:ext>
              </a:extLst>
            </p:cNvPr>
            <p:cNvSpPr/>
            <p:nvPr/>
          </p:nvSpPr>
          <p:spPr>
            <a:xfrm flipH="1" flipV="1">
              <a:off x="25399" y="584199"/>
              <a:ext cx="3302179" cy="52633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08" name="成组">
            <a:extLst>
              <a:ext uri="{FF2B5EF4-FFF2-40B4-BE49-F238E27FC236}">
                <a16:creationId xmlns:a16="http://schemas.microsoft.com/office/drawing/2014/main" id="{689364E9-9C3B-425C-B9F4-B6C67721E68D}"/>
              </a:ext>
            </a:extLst>
          </p:cNvPr>
          <p:cNvGrpSpPr/>
          <p:nvPr/>
        </p:nvGrpSpPr>
        <p:grpSpPr>
          <a:xfrm rot="5400000" flipH="1">
            <a:off x="10820123" y="6714800"/>
            <a:ext cx="3404158" cy="5898364"/>
            <a:chOff x="0" y="-1752599"/>
            <a:chExt cx="3404156" cy="5898362"/>
          </a:xfrm>
        </p:grpSpPr>
        <p:sp>
          <p:nvSpPr>
            <p:cNvPr id="424" name="线条">
              <a:extLst>
                <a:ext uri="{FF2B5EF4-FFF2-40B4-BE49-F238E27FC236}">
                  <a16:creationId xmlns:a16="http://schemas.microsoft.com/office/drawing/2014/main" id="{3A447238-DE47-40A5-9F0D-226D7F07ABE4}"/>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5" name="线条">
              <a:extLst>
                <a:ext uri="{FF2B5EF4-FFF2-40B4-BE49-F238E27FC236}">
                  <a16:creationId xmlns:a16="http://schemas.microsoft.com/office/drawing/2014/main" id="{F4F3FFAD-93E9-4A4E-9F96-B9DCEA83A38E}"/>
                </a:ext>
              </a:extLst>
            </p:cNvPr>
            <p:cNvSpPr/>
            <p:nvPr/>
          </p:nvSpPr>
          <p:spPr>
            <a:xfrm flipH="1" flipV="1">
              <a:off x="0" y="126999"/>
              <a:ext cx="3404157"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6" name="线条">
              <a:extLst>
                <a:ext uri="{FF2B5EF4-FFF2-40B4-BE49-F238E27FC236}">
                  <a16:creationId xmlns:a16="http://schemas.microsoft.com/office/drawing/2014/main" id="{9666EBF7-3999-40F9-AD2F-B7A49BE8D347}"/>
                </a:ext>
              </a:extLst>
            </p:cNvPr>
            <p:cNvSpPr/>
            <p:nvPr/>
          </p:nvSpPr>
          <p:spPr>
            <a:xfrm flipH="1" flipV="1">
              <a:off x="25399" y="355600"/>
              <a:ext cx="3327579" cy="185420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27" name="线条">
              <a:extLst>
                <a:ext uri="{FF2B5EF4-FFF2-40B4-BE49-F238E27FC236}">
                  <a16:creationId xmlns:a16="http://schemas.microsoft.com/office/drawing/2014/main" id="{FBECCF1B-9A4F-4FDE-A3B9-D116459BD84A}"/>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sp>
        <p:nvSpPr>
          <p:cNvPr id="416" name="正方形">
            <a:extLst>
              <a:ext uri="{FF2B5EF4-FFF2-40B4-BE49-F238E27FC236}">
                <a16:creationId xmlns:a16="http://schemas.microsoft.com/office/drawing/2014/main" id="{A2B0E0D9-88E0-4955-9F85-07DB519E045D}"/>
              </a:ext>
            </a:extLst>
          </p:cNvPr>
          <p:cNvSpPr/>
          <p:nvPr/>
        </p:nvSpPr>
        <p:spPr>
          <a:xfrm rot="16200000">
            <a:off x="8813801" y="6794313"/>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7" name="正方形">
            <a:extLst>
              <a:ext uri="{FF2B5EF4-FFF2-40B4-BE49-F238E27FC236}">
                <a16:creationId xmlns:a16="http://schemas.microsoft.com/office/drawing/2014/main" id="{A860436F-00A5-4CD6-AC8E-77BE711E659C}"/>
              </a:ext>
            </a:extLst>
          </p:cNvPr>
          <p:cNvSpPr/>
          <p:nvPr/>
        </p:nvSpPr>
        <p:spPr>
          <a:xfrm rot="16200000">
            <a:off x="10744200" y="6794313"/>
            <a:ext cx="1270002"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8" name="正方形">
            <a:extLst>
              <a:ext uri="{FF2B5EF4-FFF2-40B4-BE49-F238E27FC236}">
                <a16:creationId xmlns:a16="http://schemas.microsoft.com/office/drawing/2014/main" id="{2281C9E2-4A96-4D71-9DB7-4DDFC4D4F5BB}"/>
              </a:ext>
            </a:extLst>
          </p:cNvPr>
          <p:cNvSpPr/>
          <p:nvPr/>
        </p:nvSpPr>
        <p:spPr>
          <a:xfrm rot="16200000">
            <a:off x="12674601" y="6794313"/>
            <a:ext cx="1270002"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9" name="正方形">
            <a:extLst>
              <a:ext uri="{FF2B5EF4-FFF2-40B4-BE49-F238E27FC236}">
                <a16:creationId xmlns:a16="http://schemas.microsoft.com/office/drawing/2014/main" id="{0E2C495E-852C-49A4-86C9-9763BA7F8124}"/>
              </a:ext>
            </a:extLst>
          </p:cNvPr>
          <p:cNvSpPr/>
          <p:nvPr/>
        </p:nvSpPr>
        <p:spPr>
          <a:xfrm rot="16200000">
            <a:off x="14605001" y="6794313"/>
            <a:ext cx="1270002"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nvGrpSpPr>
          <p:cNvPr id="6" name="组合 5">
            <a:extLst>
              <a:ext uri="{FF2B5EF4-FFF2-40B4-BE49-F238E27FC236}">
                <a16:creationId xmlns:a16="http://schemas.microsoft.com/office/drawing/2014/main" id="{151692DE-6DDC-498D-9F9D-3DAE3668CD8D}"/>
              </a:ext>
            </a:extLst>
          </p:cNvPr>
          <p:cNvGrpSpPr/>
          <p:nvPr/>
        </p:nvGrpSpPr>
        <p:grpSpPr>
          <a:xfrm>
            <a:off x="8813802" y="1562346"/>
            <a:ext cx="7061201" cy="1993468"/>
            <a:chOff x="8813802" y="1562346"/>
            <a:chExt cx="7061201" cy="1993468"/>
          </a:xfrm>
        </p:grpSpPr>
        <p:grpSp>
          <p:nvGrpSpPr>
            <p:cNvPr id="399" name="成组">
              <a:extLst>
                <a:ext uri="{FF2B5EF4-FFF2-40B4-BE49-F238E27FC236}">
                  <a16:creationId xmlns:a16="http://schemas.microsoft.com/office/drawing/2014/main" id="{C98ACA85-F4AF-4567-A725-3D9F31268298}"/>
                </a:ext>
              </a:extLst>
            </p:cNvPr>
            <p:cNvGrpSpPr/>
            <p:nvPr/>
          </p:nvGrpSpPr>
          <p:grpSpPr>
            <a:xfrm rot="16200000">
              <a:off x="11709401" y="-1028454"/>
              <a:ext cx="1270001" cy="6451601"/>
              <a:chOff x="0" y="0"/>
              <a:chExt cx="1270000" cy="6451600"/>
            </a:xfrm>
          </p:grpSpPr>
          <p:grpSp>
            <p:nvGrpSpPr>
              <p:cNvPr id="476" name="成组">
                <a:extLst>
                  <a:ext uri="{FF2B5EF4-FFF2-40B4-BE49-F238E27FC236}">
                    <a16:creationId xmlns:a16="http://schemas.microsoft.com/office/drawing/2014/main" id="{DBFD3727-7199-4B77-844E-BD36FE87F988}"/>
                  </a:ext>
                </a:extLst>
              </p:cNvPr>
              <p:cNvGrpSpPr/>
              <p:nvPr/>
            </p:nvGrpSpPr>
            <p:grpSpPr>
              <a:xfrm>
                <a:off x="0" y="-1"/>
                <a:ext cx="1270001" cy="609602"/>
                <a:chOff x="0" y="0"/>
                <a:chExt cx="1270000" cy="609600"/>
              </a:xfrm>
            </p:grpSpPr>
            <p:sp>
              <p:nvSpPr>
                <p:cNvPr id="492" name="线条">
                  <a:extLst>
                    <a:ext uri="{FF2B5EF4-FFF2-40B4-BE49-F238E27FC236}">
                      <a16:creationId xmlns:a16="http://schemas.microsoft.com/office/drawing/2014/main" id="{38831D34-4001-4C29-ACA7-D9EA7F9FB1EC}"/>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3" name="线条">
                  <a:extLst>
                    <a:ext uri="{FF2B5EF4-FFF2-40B4-BE49-F238E27FC236}">
                      <a16:creationId xmlns:a16="http://schemas.microsoft.com/office/drawing/2014/main" id="{67C22C05-3784-4FEB-9993-82EB956374DC}"/>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4" name="线条">
                  <a:extLst>
                    <a:ext uri="{FF2B5EF4-FFF2-40B4-BE49-F238E27FC236}">
                      <a16:creationId xmlns:a16="http://schemas.microsoft.com/office/drawing/2014/main" id="{A383151B-966F-4AE5-8C3B-70CD0FC3B7AB}"/>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5" name="线条">
                  <a:extLst>
                    <a:ext uri="{FF2B5EF4-FFF2-40B4-BE49-F238E27FC236}">
                      <a16:creationId xmlns:a16="http://schemas.microsoft.com/office/drawing/2014/main" id="{05BEB4DC-08DC-4C81-84F8-C6A73DC00601}"/>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7" name="成组">
                <a:extLst>
                  <a:ext uri="{FF2B5EF4-FFF2-40B4-BE49-F238E27FC236}">
                    <a16:creationId xmlns:a16="http://schemas.microsoft.com/office/drawing/2014/main" id="{0FF60589-3EB7-4ACB-AEDA-57B2580A0D9C}"/>
                  </a:ext>
                </a:extLst>
              </p:cNvPr>
              <p:cNvGrpSpPr/>
              <p:nvPr/>
            </p:nvGrpSpPr>
            <p:grpSpPr>
              <a:xfrm>
                <a:off x="0" y="1930400"/>
                <a:ext cx="1270001" cy="609600"/>
                <a:chOff x="0" y="0"/>
                <a:chExt cx="1270000" cy="609600"/>
              </a:xfrm>
            </p:grpSpPr>
            <p:sp>
              <p:nvSpPr>
                <p:cNvPr id="488" name="线条">
                  <a:extLst>
                    <a:ext uri="{FF2B5EF4-FFF2-40B4-BE49-F238E27FC236}">
                      <a16:creationId xmlns:a16="http://schemas.microsoft.com/office/drawing/2014/main" id="{0A0E597E-4F0C-4493-9C12-B59993F1D90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9" name="线条">
                  <a:extLst>
                    <a:ext uri="{FF2B5EF4-FFF2-40B4-BE49-F238E27FC236}">
                      <a16:creationId xmlns:a16="http://schemas.microsoft.com/office/drawing/2014/main" id="{3DF0AF1A-3DA4-49A1-A23A-290633FE3D60}"/>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0" name="线条">
                  <a:extLst>
                    <a:ext uri="{FF2B5EF4-FFF2-40B4-BE49-F238E27FC236}">
                      <a16:creationId xmlns:a16="http://schemas.microsoft.com/office/drawing/2014/main" id="{177C7382-C01B-49B2-9558-FD767F4ACDC0}"/>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91" name="线条">
                  <a:extLst>
                    <a:ext uri="{FF2B5EF4-FFF2-40B4-BE49-F238E27FC236}">
                      <a16:creationId xmlns:a16="http://schemas.microsoft.com/office/drawing/2014/main" id="{F454DD56-812E-4752-AC7A-7467399D557C}"/>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8" name="成组">
                <a:extLst>
                  <a:ext uri="{FF2B5EF4-FFF2-40B4-BE49-F238E27FC236}">
                    <a16:creationId xmlns:a16="http://schemas.microsoft.com/office/drawing/2014/main" id="{95B3737F-2978-47C8-ADC5-807D2DBA1C5C}"/>
                  </a:ext>
                </a:extLst>
              </p:cNvPr>
              <p:cNvGrpSpPr/>
              <p:nvPr/>
            </p:nvGrpSpPr>
            <p:grpSpPr>
              <a:xfrm>
                <a:off x="0" y="5842000"/>
                <a:ext cx="1270001" cy="609600"/>
                <a:chOff x="0" y="0"/>
                <a:chExt cx="1270000" cy="609600"/>
              </a:xfrm>
            </p:grpSpPr>
            <p:sp>
              <p:nvSpPr>
                <p:cNvPr id="484" name="线条">
                  <a:extLst>
                    <a:ext uri="{FF2B5EF4-FFF2-40B4-BE49-F238E27FC236}">
                      <a16:creationId xmlns:a16="http://schemas.microsoft.com/office/drawing/2014/main" id="{7E716A92-00F2-41EA-83AA-EFFE81D852A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5" name="线条">
                  <a:extLst>
                    <a:ext uri="{FF2B5EF4-FFF2-40B4-BE49-F238E27FC236}">
                      <a16:creationId xmlns:a16="http://schemas.microsoft.com/office/drawing/2014/main" id="{14A6DDFA-BDFE-4556-B584-B77DDDB5F650}"/>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6" name="线条">
                  <a:extLst>
                    <a:ext uri="{FF2B5EF4-FFF2-40B4-BE49-F238E27FC236}">
                      <a16:creationId xmlns:a16="http://schemas.microsoft.com/office/drawing/2014/main" id="{1A708096-3316-4D22-84B6-FCD87A15A880}"/>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7" name="线条">
                  <a:extLst>
                    <a:ext uri="{FF2B5EF4-FFF2-40B4-BE49-F238E27FC236}">
                      <a16:creationId xmlns:a16="http://schemas.microsoft.com/office/drawing/2014/main" id="{A6875452-217A-4A3F-9739-FE16D7EF0886}"/>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479" name="成组">
                <a:extLst>
                  <a:ext uri="{FF2B5EF4-FFF2-40B4-BE49-F238E27FC236}">
                    <a16:creationId xmlns:a16="http://schemas.microsoft.com/office/drawing/2014/main" id="{B39FAF5A-DAAA-4AB1-9662-A1C6A302E3D5}"/>
                  </a:ext>
                </a:extLst>
              </p:cNvPr>
              <p:cNvGrpSpPr/>
              <p:nvPr/>
            </p:nvGrpSpPr>
            <p:grpSpPr>
              <a:xfrm>
                <a:off x="0" y="3886200"/>
                <a:ext cx="1270001" cy="609600"/>
                <a:chOff x="0" y="0"/>
                <a:chExt cx="1270000" cy="609600"/>
              </a:xfrm>
            </p:grpSpPr>
            <p:sp>
              <p:nvSpPr>
                <p:cNvPr id="480" name="线条">
                  <a:extLst>
                    <a:ext uri="{FF2B5EF4-FFF2-40B4-BE49-F238E27FC236}">
                      <a16:creationId xmlns:a16="http://schemas.microsoft.com/office/drawing/2014/main" id="{B1DEBB96-60FA-48A7-B775-C7A62A200288}"/>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1" name="线条">
                  <a:extLst>
                    <a:ext uri="{FF2B5EF4-FFF2-40B4-BE49-F238E27FC236}">
                      <a16:creationId xmlns:a16="http://schemas.microsoft.com/office/drawing/2014/main" id="{46C35C0D-EB0F-4839-B871-237C0DB1C1F5}"/>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2" name="线条">
                  <a:extLst>
                    <a:ext uri="{FF2B5EF4-FFF2-40B4-BE49-F238E27FC236}">
                      <a16:creationId xmlns:a16="http://schemas.microsoft.com/office/drawing/2014/main" id="{60276949-2218-4BDC-BA87-4B8A106B5E1F}"/>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483" name="线条">
                  <a:extLst>
                    <a:ext uri="{FF2B5EF4-FFF2-40B4-BE49-F238E27FC236}">
                      <a16:creationId xmlns:a16="http://schemas.microsoft.com/office/drawing/2014/main" id="{78104AD0-29C7-48B5-9FE0-8A1651B75CA0}"/>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411" name="成组">
              <a:extLst>
                <a:ext uri="{FF2B5EF4-FFF2-40B4-BE49-F238E27FC236}">
                  <a16:creationId xmlns:a16="http://schemas.microsoft.com/office/drawing/2014/main" id="{6F6B6184-8B87-4920-AFAE-C2BDDAE5E743}"/>
                </a:ext>
              </a:extLst>
            </p:cNvPr>
            <p:cNvGrpSpPr/>
            <p:nvPr/>
          </p:nvGrpSpPr>
          <p:grpSpPr>
            <a:xfrm rot="16200000">
              <a:off x="11709402" y="-609787"/>
              <a:ext cx="1270001" cy="7061201"/>
              <a:chOff x="0" y="0"/>
              <a:chExt cx="1270000" cy="7061200"/>
            </a:xfrm>
          </p:grpSpPr>
          <p:sp>
            <p:nvSpPr>
              <p:cNvPr id="412" name="正方形">
                <a:extLst>
                  <a:ext uri="{FF2B5EF4-FFF2-40B4-BE49-F238E27FC236}">
                    <a16:creationId xmlns:a16="http://schemas.microsoft.com/office/drawing/2014/main" id="{76B75F44-8A7E-4648-8814-F17D389BB791}"/>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3" name="正方形">
                <a:extLst>
                  <a:ext uri="{FF2B5EF4-FFF2-40B4-BE49-F238E27FC236}">
                    <a16:creationId xmlns:a16="http://schemas.microsoft.com/office/drawing/2014/main" id="{2639A9D3-C9F4-4B05-B752-13CD430D7C04}"/>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4" name="正方形">
                <a:extLst>
                  <a:ext uri="{FF2B5EF4-FFF2-40B4-BE49-F238E27FC236}">
                    <a16:creationId xmlns:a16="http://schemas.microsoft.com/office/drawing/2014/main" id="{0F86FB25-DA23-452F-88EA-C0434AB27CFB}"/>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15" name="正方形">
                <a:extLst>
                  <a:ext uri="{FF2B5EF4-FFF2-40B4-BE49-F238E27FC236}">
                    <a16:creationId xmlns:a16="http://schemas.microsoft.com/office/drawing/2014/main" id="{BECED091-2230-4353-A336-DF8F902F7066}"/>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spTree>
    <p:extLst>
      <p:ext uri="{BB962C8B-B14F-4D97-AF65-F5344CB8AC3E}">
        <p14:creationId xmlns:p14="http://schemas.microsoft.com/office/powerpoint/2010/main" val="106147167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112E-17 3.33333E-6 L -0.15085 -0.00405 " pathEditMode="relative" rAng="0" ptsTypes="AA">
                                      <p:cBhvr>
                                        <p:cTn id="6" dur="2000" fill="hold"/>
                                        <p:tgtEl>
                                          <p:spTgt spid="416"/>
                                        </p:tgtEl>
                                        <p:attrNameLst>
                                          <p:attrName>ppt_x</p:attrName>
                                          <p:attrName>ppt_y</p:attrName>
                                        </p:attrNameLst>
                                      </p:cBhvr>
                                      <p:rCtr x="-7546" y="-208"/>
                                    </p:animMotion>
                                  </p:childTnLst>
                                </p:cTn>
                              </p:par>
                              <p:par>
                                <p:cTn id="7" presetID="42" presetClass="path" presetSubtype="0" accel="50000" decel="50000" fill="hold" grpId="0" nodeType="withEffect">
                                  <p:stCondLst>
                                    <p:cond delay="0"/>
                                  </p:stCondLst>
                                  <p:childTnLst>
                                    <p:animMotion origin="layout" path="M 3.33333E-6 3.33333E-6 L -0.07917 -4.81481E-6 " pathEditMode="relative" rAng="0" ptsTypes="AA">
                                      <p:cBhvr>
                                        <p:cTn id="8" dur="2000" fill="hold"/>
                                        <p:tgtEl>
                                          <p:spTgt spid="417"/>
                                        </p:tgtEl>
                                        <p:attrNameLst>
                                          <p:attrName>ppt_x</p:attrName>
                                          <p:attrName>ppt_y</p:attrName>
                                        </p:attrNameLst>
                                      </p:cBhvr>
                                      <p:rCtr x="-2272" y="-93"/>
                                    </p:animMotion>
                                  </p:childTnLst>
                                </p:cTn>
                              </p:par>
                              <p:par>
                                <p:cTn id="9" presetID="42" presetClass="path" presetSubtype="0" accel="50000" decel="50000" fill="hold" grpId="0" nodeType="withEffect">
                                  <p:stCondLst>
                                    <p:cond delay="0"/>
                                  </p:stCondLst>
                                  <p:childTnLst>
                                    <p:animMotion origin="layout" path="M -3.33333E-6 3.33333E-6 L 0.0586 -0.00382 " pathEditMode="relative" rAng="0" ptsTypes="AA">
                                      <p:cBhvr>
                                        <p:cTn id="10" dur="2000" fill="hold"/>
                                        <p:tgtEl>
                                          <p:spTgt spid="418"/>
                                        </p:tgtEl>
                                        <p:attrNameLst>
                                          <p:attrName>ppt_x</p:attrName>
                                          <p:attrName>ppt_y</p:attrName>
                                        </p:attrNameLst>
                                      </p:cBhvr>
                                      <p:rCtr x="2930" y="-197"/>
                                    </p:animMotion>
                                  </p:childTnLst>
                                </p:cTn>
                              </p:par>
                              <p:par>
                                <p:cTn id="11" presetID="42" presetClass="path" presetSubtype="0" accel="50000" decel="50000" fill="hold" grpId="0" nodeType="withEffect">
                                  <p:stCondLst>
                                    <p:cond delay="0"/>
                                  </p:stCondLst>
                                  <p:childTnLst>
                                    <p:animMotion origin="layout" path="M 1.11022E-16 3.33333E-6 L 0.16536 -0.00741 " pathEditMode="relative" rAng="0" ptsTypes="AA">
                                      <p:cBhvr>
                                        <p:cTn id="12" dur="2000" fill="hold"/>
                                        <p:tgtEl>
                                          <p:spTgt spid="419"/>
                                        </p:tgtEl>
                                        <p:attrNameLst>
                                          <p:attrName>ppt_x</p:attrName>
                                          <p:attrName>ppt_y</p:attrName>
                                        </p:attrNameLst>
                                      </p:cBhvr>
                                      <p:rCtr x="8268" y="-370"/>
                                    </p:animMotion>
                                  </p:childTnLst>
                                </p:cTn>
                              </p:par>
                            </p:childTnLst>
                          </p:cTn>
                        </p:par>
                        <p:par>
                          <p:cTn id="13" fill="hold">
                            <p:stCondLst>
                              <p:cond delay="2000"/>
                            </p:stCondLst>
                            <p:childTnLst>
                              <p:par>
                                <p:cTn id="14" presetID="35" presetClass="path" presetSubtype="0" accel="50000" decel="50000" fill="hold" nodeType="afterEffect">
                                  <p:stCondLst>
                                    <p:cond delay="0"/>
                                  </p:stCondLst>
                                  <p:childTnLst>
                                    <p:animMotion origin="layout" path="M 0 7.40741E-7 L -0.14564 -0.00162 " pathEditMode="relative" rAng="0" ptsTypes="AA">
                                      <p:cBhvr>
                                        <p:cTn id="15" dur="2000" fill="hold"/>
                                        <p:tgtEl>
                                          <p:spTgt spid="5"/>
                                        </p:tgtEl>
                                        <p:attrNameLst>
                                          <p:attrName>ppt_x</p:attrName>
                                          <p:attrName>ppt_y</p:attrName>
                                        </p:attrNameLst>
                                      </p:cBhvr>
                                      <p:rCtr x="-7285" y="-81"/>
                                    </p:animMotion>
                                  </p:childTnLst>
                                </p:cTn>
                              </p:par>
                              <p:par>
                                <p:cTn id="16" presetID="42" presetClass="path" presetSubtype="0" accel="50000" decel="50000" fill="hold" nodeType="withEffect">
                                  <p:stCondLst>
                                    <p:cond delay="0"/>
                                  </p:stCondLst>
                                  <p:childTnLst>
                                    <p:animMotion origin="layout" path="M 0 -4.07407E-6 L 0.17305 0.65371 " pathEditMode="relative" rAng="0" ptsTypes="AA">
                                      <p:cBhvr>
                                        <p:cTn id="17" dur="2000" fill="hold"/>
                                        <p:tgtEl>
                                          <p:spTgt spid="6"/>
                                        </p:tgtEl>
                                        <p:attrNameLst>
                                          <p:attrName>ppt_x</p:attrName>
                                          <p:attrName>ppt_y</p:attrName>
                                        </p:attrNameLst>
                                      </p:cBhvr>
                                      <p:rCtr x="8652" y="3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p:bldP spid="417" grpId="0" animBg="1"/>
      <p:bldP spid="418" grpId="0" animBg="1"/>
      <p:bldP spid="4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Clos networks to the rescue"/>
          <p:cNvSpPr txBox="1">
            <a:spLocks noGrp="1"/>
          </p:cNvSpPr>
          <p:nvPr>
            <p:ph type="title" idx="4294967295"/>
          </p:nvPr>
        </p:nvSpPr>
        <p:spPr>
          <a:xfrm>
            <a:off x="1600201" y="68469"/>
            <a:ext cx="21183599" cy="2482454"/>
          </a:xfrm>
          <a:prstGeom prst="rect">
            <a:avLst/>
          </a:prstGeom>
        </p:spPr>
        <p:txBody>
          <a:bodyPr>
            <a:noAutofit/>
          </a:bodyPr>
          <a:lstStyle>
            <a:lvl1pPr>
              <a:defRPr sz="10800">
                <a:solidFill>
                  <a:srgbClr val="EE6E12"/>
                </a:solidFill>
                <a:latin typeface="Helvetica"/>
                <a:ea typeface="Helvetica"/>
                <a:cs typeface="Helvetica"/>
                <a:sym typeface="Helvetica"/>
              </a:defRPr>
            </a:lvl1pPr>
          </a:lstStyle>
          <a:p>
            <a:r>
              <a:rPr dirty="0"/>
              <a:t>Clos networks to the rescue</a:t>
            </a:r>
          </a:p>
        </p:txBody>
      </p:sp>
      <p:grpSp>
        <p:nvGrpSpPr>
          <p:cNvPr id="103" name="成组">
            <a:extLst>
              <a:ext uri="{FF2B5EF4-FFF2-40B4-BE49-F238E27FC236}">
                <a16:creationId xmlns:a16="http://schemas.microsoft.com/office/drawing/2014/main" id="{175C4606-0DB4-4022-9E22-77A568141468}"/>
              </a:ext>
            </a:extLst>
          </p:cNvPr>
          <p:cNvGrpSpPr/>
          <p:nvPr/>
        </p:nvGrpSpPr>
        <p:grpSpPr>
          <a:xfrm rot="16200000">
            <a:off x="15927691" y="9376386"/>
            <a:ext cx="1270001" cy="6451601"/>
            <a:chOff x="0" y="0"/>
            <a:chExt cx="1270000" cy="6451600"/>
          </a:xfrm>
        </p:grpSpPr>
        <p:grpSp>
          <p:nvGrpSpPr>
            <p:cNvPr id="180" name="成组">
              <a:extLst>
                <a:ext uri="{FF2B5EF4-FFF2-40B4-BE49-F238E27FC236}">
                  <a16:creationId xmlns:a16="http://schemas.microsoft.com/office/drawing/2014/main" id="{27D16B0B-4C28-4BDF-BB91-958FB23357AA}"/>
                </a:ext>
              </a:extLst>
            </p:cNvPr>
            <p:cNvGrpSpPr/>
            <p:nvPr/>
          </p:nvGrpSpPr>
          <p:grpSpPr>
            <a:xfrm>
              <a:off x="0" y="-1"/>
              <a:ext cx="1270001" cy="609602"/>
              <a:chOff x="0" y="0"/>
              <a:chExt cx="1270000" cy="609600"/>
            </a:xfrm>
          </p:grpSpPr>
          <p:sp>
            <p:nvSpPr>
              <p:cNvPr id="196" name="线条">
                <a:extLst>
                  <a:ext uri="{FF2B5EF4-FFF2-40B4-BE49-F238E27FC236}">
                    <a16:creationId xmlns:a16="http://schemas.microsoft.com/office/drawing/2014/main" id="{EA303E6F-182C-49CB-9D9B-6B2455BCA893}"/>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7" name="线条">
                <a:extLst>
                  <a:ext uri="{FF2B5EF4-FFF2-40B4-BE49-F238E27FC236}">
                    <a16:creationId xmlns:a16="http://schemas.microsoft.com/office/drawing/2014/main" id="{CA681DB9-E6B4-4AA0-AEAE-94DC7E530AF0}"/>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8" name="线条">
                <a:extLst>
                  <a:ext uri="{FF2B5EF4-FFF2-40B4-BE49-F238E27FC236}">
                    <a16:creationId xmlns:a16="http://schemas.microsoft.com/office/drawing/2014/main" id="{4978FE87-5DB5-4757-9A0E-CB7E77DF1336}"/>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9" name="线条">
                <a:extLst>
                  <a:ext uri="{FF2B5EF4-FFF2-40B4-BE49-F238E27FC236}">
                    <a16:creationId xmlns:a16="http://schemas.microsoft.com/office/drawing/2014/main" id="{30DE92C9-A57A-49B1-898C-4D225A0C9CEF}"/>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81" name="成组">
              <a:extLst>
                <a:ext uri="{FF2B5EF4-FFF2-40B4-BE49-F238E27FC236}">
                  <a16:creationId xmlns:a16="http://schemas.microsoft.com/office/drawing/2014/main" id="{E66F6CA5-6629-4E24-8A65-815E85857B2C}"/>
                </a:ext>
              </a:extLst>
            </p:cNvPr>
            <p:cNvGrpSpPr/>
            <p:nvPr/>
          </p:nvGrpSpPr>
          <p:grpSpPr>
            <a:xfrm>
              <a:off x="0" y="1930400"/>
              <a:ext cx="1270001" cy="609600"/>
              <a:chOff x="0" y="0"/>
              <a:chExt cx="1270000" cy="609600"/>
            </a:xfrm>
          </p:grpSpPr>
          <p:sp>
            <p:nvSpPr>
              <p:cNvPr id="192" name="线条">
                <a:extLst>
                  <a:ext uri="{FF2B5EF4-FFF2-40B4-BE49-F238E27FC236}">
                    <a16:creationId xmlns:a16="http://schemas.microsoft.com/office/drawing/2014/main" id="{13ABCC22-2AB1-4112-9909-7D7A9877F7A7}"/>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3" name="线条">
                <a:extLst>
                  <a:ext uri="{FF2B5EF4-FFF2-40B4-BE49-F238E27FC236}">
                    <a16:creationId xmlns:a16="http://schemas.microsoft.com/office/drawing/2014/main" id="{8CB65872-8AAB-4539-A77E-004E5F916959}"/>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4" name="线条">
                <a:extLst>
                  <a:ext uri="{FF2B5EF4-FFF2-40B4-BE49-F238E27FC236}">
                    <a16:creationId xmlns:a16="http://schemas.microsoft.com/office/drawing/2014/main" id="{1C5EFD17-AC2D-44FD-B1F7-1FF26EF9042F}"/>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5" name="线条">
                <a:extLst>
                  <a:ext uri="{FF2B5EF4-FFF2-40B4-BE49-F238E27FC236}">
                    <a16:creationId xmlns:a16="http://schemas.microsoft.com/office/drawing/2014/main" id="{83840B79-4A52-48E9-914F-FB0E84F21379}"/>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82" name="成组">
              <a:extLst>
                <a:ext uri="{FF2B5EF4-FFF2-40B4-BE49-F238E27FC236}">
                  <a16:creationId xmlns:a16="http://schemas.microsoft.com/office/drawing/2014/main" id="{7353AF80-BD67-41AA-A9D5-DC4E11591DB0}"/>
                </a:ext>
              </a:extLst>
            </p:cNvPr>
            <p:cNvGrpSpPr/>
            <p:nvPr/>
          </p:nvGrpSpPr>
          <p:grpSpPr>
            <a:xfrm>
              <a:off x="0" y="5842000"/>
              <a:ext cx="1270001" cy="609600"/>
              <a:chOff x="0" y="0"/>
              <a:chExt cx="1270000" cy="609600"/>
            </a:xfrm>
          </p:grpSpPr>
          <p:sp>
            <p:nvSpPr>
              <p:cNvPr id="188" name="线条">
                <a:extLst>
                  <a:ext uri="{FF2B5EF4-FFF2-40B4-BE49-F238E27FC236}">
                    <a16:creationId xmlns:a16="http://schemas.microsoft.com/office/drawing/2014/main" id="{CEC2AC3B-E21F-4362-866D-4FBB1860A165}"/>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89" name="线条">
                <a:extLst>
                  <a:ext uri="{FF2B5EF4-FFF2-40B4-BE49-F238E27FC236}">
                    <a16:creationId xmlns:a16="http://schemas.microsoft.com/office/drawing/2014/main" id="{1A5840CC-049F-409A-A990-B4593D6E25EF}"/>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0" name="线条">
                <a:extLst>
                  <a:ext uri="{FF2B5EF4-FFF2-40B4-BE49-F238E27FC236}">
                    <a16:creationId xmlns:a16="http://schemas.microsoft.com/office/drawing/2014/main" id="{24925D20-6724-4173-846D-675440DE138A}"/>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91" name="线条">
                <a:extLst>
                  <a:ext uri="{FF2B5EF4-FFF2-40B4-BE49-F238E27FC236}">
                    <a16:creationId xmlns:a16="http://schemas.microsoft.com/office/drawing/2014/main" id="{1C2DA8EE-E659-4893-8E15-29C9728872E5}"/>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83" name="成组">
              <a:extLst>
                <a:ext uri="{FF2B5EF4-FFF2-40B4-BE49-F238E27FC236}">
                  <a16:creationId xmlns:a16="http://schemas.microsoft.com/office/drawing/2014/main" id="{88C2DA28-C9EA-44B0-96DF-5CFFE0C2D242}"/>
                </a:ext>
              </a:extLst>
            </p:cNvPr>
            <p:cNvGrpSpPr/>
            <p:nvPr/>
          </p:nvGrpSpPr>
          <p:grpSpPr>
            <a:xfrm>
              <a:off x="0" y="3886200"/>
              <a:ext cx="1270001" cy="609600"/>
              <a:chOff x="0" y="0"/>
              <a:chExt cx="1270000" cy="609600"/>
            </a:xfrm>
          </p:grpSpPr>
          <p:sp>
            <p:nvSpPr>
              <p:cNvPr id="184" name="线条">
                <a:extLst>
                  <a:ext uri="{FF2B5EF4-FFF2-40B4-BE49-F238E27FC236}">
                    <a16:creationId xmlns:a16="http://schemas.microsoft.com/office/drawing/2014/main" id="{4FF95769-DFD7-4E7F-B6B6-85057AFC781F}"/>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85" name="线条">
                <a:extLst>
                  <a:ext uri="{FF2B5EF4-FFF2-40B4-BE49-F238E27FC236}">
                    <a16:creationId xmlns:a16="http://schemas.microsoft.com/office/drawing/2014/main" id="{52CC0008-FFFD-433B-8686-03C12421E0B9}"/>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86" name="线条">
                <a:extLst>
                  <a:ext uri="{FF2B5EF4-FFF2-40B4-BE49-F238E27FC236}">
                    <a16:creationId xmlns:a16="http://schemas.microsoft.com/office/drawing/2014/main" id="{C8B0092B-ECC4-48D9-BF21-69B6658DCEFD}"/>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87" name="线条">
                <a:extLst>
                  <a:ext uri="{FF2B5EF4-FFF2-40B4-BE49-F238E27FC236}">
                    <a16:creationId xmlns:a16="http://schemas.microsoft.com/office/drawing/2014/main" id="{718AEEF5-8FD6-4B15-9964-FF11203A7DDC}"/>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04" name="成组">
            <a:extLst>
              <a:ext uri="{FF2B5EF4-FFF2-40B4-BE49-F238E27FC236}">
                <a16:creationId xmlns:a16="http://schemas.microsoft.com/office/drawing/2014/main" id="{45BE2ECD-2C46-4829-BDDA-A4502A228D93}"/>
              </a:ext>
            </a:extLst>
          </p:cNvPr>
          <p:cNvGrpSpPr/>
          <p:nvPr/>
        </p:nvGrpSpPr>
        <p:grpSpPr>
          <a:xfrm rot="16200000">
            <a:off x="8157994" y="9376386"/>
            <a:ext cx="1270001" cy="6451601"/>
            <a:chOff x="0" y="0"/>
            <a:chExt cx="1270000" cy="6451600"/>
          </a:xfrm>
        </p:grpSpPr>
        <p:grpSp>
          <p:nvGrpSpPr>
            <p:cNvPr id="160" name="成组">
              <a:extLst>
                <a:ext uri="{FF2B5EF4-FFF2-40B4-BE49-F238E27FC236}">
                  <a16:creationId xmlns:a16="http://schemas.microsoft.com/office/drawing/2014/main" id="{21354C04-070D-4B63-9A75-750814369F90}"/>
                </a:ext>
              </a:extLst>
            </p:cNvPr>
            <p:cNvGrpSpPr/>
            <p:nvPr/>
          </p:nvGrpSpPr>
          <p:grpSpPr>
            <a:xfrm>
              <a:off x="0" y="-1"/>
              <a:ext cx="1270001" cy="609602"/>
              <a:chOff x="0" y="0"/>
              <a:chExt cx="1270000" cy="609600"/>
            </a:xfrm>
          </p:grpSpPr>
          <p:sp>
            <p:nvSpPr>
              <p:cNvPr id="176" name="线条">
                <a:extLst>
                  <a:ext uri="{FF2B5EF4-FFF2-40B4-BE49-F238E27FC236}">
                    <a16:creationId xmlns:a16="http://schemas.microsoft.com/office/drawing/2014/main" id="{80D2659B-0939-491D-AA35-88601673AA7B}"/>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7" name="线条">
                <a:extLst>
                  <a:ext uri="{FF2B5EF4-FFF2-40B4-BE49-F238E27FC236}">
                    <a16:creationId xmlns:a16="http://schemas.microsoft.com/office/drawing/2014/main" id="{00CEDFD9-0675-4C75-867F-89588F0F70FF}"/>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8" name="线条">
                <a:extLst>
                  <a:ext uri="{FF2B5EF4-FFF2-40B4-BE49-F238E27FC236}">
                    <a16:creationId xmlns:a16="http://schemas.microsoft.com/office/drawing/2014/main" id="{322F23CA-42C3-45B7-AF45-817B63BC8522}"/>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9" name="线条">
                <a:extLst>
                  <a:ext uri="{FF2B5EF4-FFF2-40B4-BE49-F238E27FC236}">
                    <a16:creationId xmlns:a16="http://schemas.microsoft.com/office/drawing/2014/main" id="{504ADEEB-E207-44CE-B3C8-52D0F1438BA2}"/>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61" name="成组">
              <a:extLst>
                <a:ext uri="{FF2B5EF4-FFF2-40B4-BE49-F238E27FC236}">
                  <a16:creationId xmlns:a16="http://schemas.microsoft.com/office/drawing/2014/main" id="{1092E211-58E9-423C-9B7A-3D6AC20D2DDC}"/>
                </a:ext>
              </a:extLst>
            </p:cNvPr>
            <p:cNvGrpSpPr/>
            <p:nvPr/>
          </p:nvGrpSpPr>
          <p:grpSpPr>
            <a:xfrm>
              <a:off x="0" y="1930400"/>
              <a:ext cx="1270001" cy="609600"/>
              <a:chOff x="0" y="0"/>
              <a:chExt cx="1270000" cy="609600"/>
            </a:xfrm>
          </p:grpSpPr>
          <p:sp>
            <p:nvSpPr>
              <p:cNvPr id="172" name="线条">
                <a:extLst>
                  <a:ext uri="{FF2B5EF4-FFF2-40B4-BE49-F238E27FC236}">
                    <a16:creationId xmlns:a16="http://schemas.microsoft.com/office/drawing/2014/main" id="{F4C7CEFA-3E30-49F8-815A-53A4E98413A1}"/>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3" name="线条">
                <a:extLst>
                  <a:ext uri="{FF2B5EF4-FFF2-40B4-BE49-F238E27FC236}">
                    <a16:creationId xmlns:a16="http://schemas.microsoft.com/office/drawing/2014/main" id="{C2B0F01E-1258-4DB1-AF1D-A2BA14F6571E}"/>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4" name="线条">
                <a:extLst>
                  <a:ext uri="{FF2B5EF4-FFF2-40B4-BE49-F238E27FC236}">
                    <a16:creationId xmlns:a16="http://schemas.microsoft.com/office/drawing/2014/main" id="{41DA65D1-957C-436B-9939-F4115011C535}"/>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5" name="线条">
                <a:extLst>
                  <a:ext uri="{FF2B5EF4-FFF2-40B4-BE49-F238E27FC236}">
                    <a16:creationId xmlns:a16="http://schemas.microsoft.com/office/drawing/2014/main" id="{81A24C10-7632-4B50-8EE5-B4749BB19A0A}"/>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62" name="成组">
              <a:extLst>
                <a:ext uri="{FF2B5EF4-FFF2-40B4-BE49-F238E27FC236}">
                  <a16:creationId xmlns:a16="http://schemas.microsoft.com/office/drawing/2014/main" id="{5190DB5C-CBB0-4A91-A960-F349F473F8A1}"/>
                </a:ext>
              </a:extLst>
            </p:cNvPr>
            <p:cNvGrpSpPr/>
            <p:nvPr/>
          </p:nvGrpSpPr>
          <p:grpSpPr>
            <a:xfrm>
              <a:off x="0" y="5842000"/>
              <a:ext cx="1270001" cy="609600"/>
              <a:chOff x="0" y="0"/>
              <a:chExt cx="1270000" cy="609600"/>
            </a:xfrm>
          </p:grpSpPr>
          <p:sp>
            <p:nvSpPr>
              <p:cNvPr id="168" name="线条">
                <a:extLst>
                  <a:ext uri="{FF2B5EF4-FFF2-40B4-BE49-F238E27FC236}">
                    <a16:creationId xmlns:a16="http://schemas.microsoft.com/office/drawing/2014/main" id="{11F5318B-913E-4D86-B9FA-A3DC87AFB26D}"/>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69" name="线条">
                <a:extLst>
                  <a:ext uri="{FF2B5EF4-FFF2-40B4-BE49-F238E27FC236}">
                    <a16:creationId xmlns:a16="http://schemas.microsoft.com/office/drawing/2014/main" id="{E5B20269-BE9C-4C62-A868-00BBE3BA4D99}"/>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0" name="线条">
                <a:extLst>
                  <a:ext uri="{FF2B5EF4-FFF2-40B4-BE49-F238E27FC236}">
                    <a16:creationId xmlns:a16="http://schemas.microsoft.com/office/drawing/2014/main" id="{336A70C1-9ED3-41E1-93CE-0C5A14F03802}"/>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71" name="线条">
                <a:extLst>
                  <a:ext uri="{FF2B5EF4-FFF2-40B4-BE49-F238E27FC236}">
                    <a16:creationId xmlns:a16="http://schemas.microsoft.com/office/drawing/2014/main" id="{8D7EF68D-1DDF-4FEA-ACA8-E89FD7254F44}"/>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63" name="成组">
              <a:extLst>
                <a:ext uri="{FF2B5EF4-FFF2-40B4-BE49-F238E27FC236}">
                  <a16:creationId xmlns:a16="http://schemas.microsoft.com/office/drawing/2014/main" id="{5448FCF3-F43A-4AF7-BD03-D9A3933498D7}"/>
                </a:ext>
              </a:extLst>
            </p:cNvPr>
            <p:cNvGrpSpPr/>
            <p:nvPr/>
          </p:nvGrpSpPr>
          <p:grpSpPr>
            <a:xfrm>
              <a:off x="0" y="3886200"/>
              <a:ext cx="1270001" cy="609600"/>
              <a:chOff x="0" y="0"/>
              <a:chExt cx="1270000" cy="609600"/>
            </a:xfrm>
          </p:grpSpPr>
          <p:sp>
            <p:nvSpPr>
              <p:cNvPr id="164" name="线条">
                <a:extLst>
                  <a:ext uri="{FF2B5EF4-FFF2-40B4-BE49-F238E27FC236}">
                    <a16:creationId xmlns:a16="http://schemas.microsoft.com/office/drawing/2014/main" id="{4351FF92-D4AB-4DF2-AC70-EF39FD42D2F2}"/>
                  </a:ext>
                </a:extLst>
              </p:cNvPr>
              <p:cNvSpPr/>
              <p:nvPr/>
            </p:nvSpPr>
            <p:spPr>
              <a:xfrm flipH="1" flipV="1">
                <a:off x="0" y="-1"/>
                <a:ext cx="1270001"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65" name="线条">
                <a:extLst>
                  <a:ext uri="{FF2B5EF4-FFF2-40B4-BE49-F238E27FC236}">
                    <a16:creationId xmlns:a16="http://schemas.microsoft.com/office/drawing/2014/main" id="{04839AED-6DE2-43E0-9C69-7732281872C6}"/>
                  </a:ext>
                </a:extLst>
              </p:cNvPr>
              <p:cNvSpPr/>
              <p:nvPr/>
            </p:nvSpPr>
            <p:spPr>
              <a:xfrm flipH="1" flipV="1">
                <a:off x="0" y="2031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66" name="线条">
                <a:extLst>
                  <a:ext uri="{FF2B5EF4-FFF2-40B4-BE49-F238E27FC236}">
                    <a16:creationId xmlns:a16="http://schemas.microsoft.com/office/drawing/2014/main" id="{4DEE87DC-4B22-4E82-B85E-89A8E95C62E7}"/>
                  </a:ext>
                </a:extLst>
              </p:cNvPr>
              <p:cNvSpPr/>
              <p:nvPr/>
            </p:nvSpPr>
            <p:spPr>
              <a:xfrm flipH="1" flipV="1">
                <a:off x="0" y="4063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67" name="线条">
                <a:extLst>
                  <a:ext uri="{FF2B5EF4-FFF2-40B4-BE49-F238E27FC236}">
                    <a16:creationId xmlns:a16="http://schemas.microsoft.com/office/drawing/2014/main" id="{3AF4F23F-7083-400D-8EF5-5F025007018F}"/>
                  </a:ext>
                </a:extLst>
              </p:cNvPr>
              <p:cNvSpPr/>
              <p:nvPr/>
            </p:nvSpPr>
            <p:spPr>
              <a:xfrm flipH="1" flipV="1">
                <a:off x="0" y="609599"/>
                <a:ext cx="1270000" cy="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grpSp>
        <p:nvGrpSpPr>
          <p:cNvPr id="105" name="成组">
            <a:extLst>
              <a:ext uri="{FF2B5EF4-FFF2-40B4-BE49-F238E27FC236}">
                <a16:creationId xmlns:a16="http://schemas.microsoft.com/office/drawing/2014/main" id="{BEA8ED87-B1F3-4211-8491-A4382F7A4BB3}"/>
              </a:ext>
            </a:extLst>
          </p:cNvPr>
          <p:cNvGrpSpPr/>
          <p:nvPr/>
        </p:nvGrpSpPr>
        <p:grpSpPr>
          <a:xfrm rot="16200000">
            <a:off x="10930562" y="2887642"/>
            <a:ext cx="3335272" cy="13620301"/>
            <a:chOff x="0" y="-9474533"/>
            <a:chExt cx="3335271" cy="13620296"/>
          </a:xfrm>
        </p:grpSpPr>
        <p:sp>
          <p:nvSpPr>
            <p:cNvPr id="156" name="线条">
              <a:extLst>
                <a:ext uri="{FF2B5EF4-FFF2-40B4-BE49-F238E27FC236}">
                  <a16:creationId xmlns:a16="http://schemas.microsoft.com/office/drawing/2014/main" id="{F43F03AF-44FA-4BD1-8267-34E70DB1C2CC}"/>
                </a:ext>
              </a:extLst>
            </p:cNvPr>
            <p:cNvSpPr/>
            <p:nvPr/>
          </p:nvSpPr>
          <p:spPr>
            <a:xfrm flipH="1">
              <a:off x="25398" y="-9474533"/>
              <a:ext cx="3309873" cy="947453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7" name="线条">
              <a:extLst>
                <a:ext uri="{FF2B5EF4-FFF2-40B4-BE49-F238E27FC236}">
                  <a16:creationId xmlns:a16="http://schemas.microsoft.com/office/drawing/2014/main" id="{19944621-0151-4817-91EE-84681D74AC55}"/>
                </a:ext>
              </a:extLst>
            </p:cNvPr>
            <p:cNvSpPr/>
            <p:nvPr/>
          </p:nvSpPr>
          <p:spPr>
            <a:xfrm flipH="1">
              <a:off x="0" y="-4846780"/>
              <a:ext cx="3276970" cy="497377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8" name="线条">
              <a:extLst>
                <a:ext uri="{FF2B5EF4-FFF2-40B4-BE49-F238E27FC236}">
                  <a16:creationId xmlns:a16="http://schemas.microsoft.com/office/drawing/2014/main" id="{9F22184A-1DDC-4DB5-B9F9-70BDEFB808CA}"/>
                </a:ext>
              </a:extLst>
            </p:cNvPr>
            <p:cNvSpPr/>
            <p:nvPr/>
          </p:nvSpPr>
          <p:spPr>
            <a:xfrm flipH="1">
              <a:off x="25398" y="-365241"/>
              <a:ext cx="3254883" cy="72084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9" name="线条">
              <a:extLst>
                <a:ext uri="{FF2B5EF4-FFF2-40B4-BE49-F238E27FC236}">
                  <a16:creationId xmlns:a16="http://schemas.microsoft.com/office/drawing/2014/main" id="{175DEF76-B350-469E-8056-F17A6D4B1B09}"/>
                </a:ext>
              </a:extLst>
            </p:cNvPr>
            <p:cNvSpPr/>
            <p:nvPr/>
          </p:nvSpPr>
          <p:spPr>
            <a:xfrm flipH="1" flipV="1">
              <a:off x="25399" y="584199"/>
              <a:ext cx="3302179" cy="356156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06" name="成组">
            <a:extLst>
              <a:ext uri="{FF2B5EF4-FFF2-40B4-BE49-F238E27FC236}">
                <a16:creationId xmlns:a16="http://schemas.microsoft.com/office/drawing/2014/main" id="{D300DF51-6287-4492-9DE9-603C362752FC}"/>
              </a:ext>
            </a:extLst>
          </p:cNvPr>
          <p:cNvGrpSpPr/>
          <p:nvPr/>
        </p:nvGrpSpPr>
        <p:grpSpPr>
          <a:xfrm rot="5400000" flipH="1">
            <a:off x="11170878" y="2613275"/>
            <a:ext cx="3241781" cy="14014912"/>
            <a:chOff x="0" y="-1"/>
            <a:chExt cx="3241780" cy="14014908"/>
          </a:xfrm>
        </p:grpSpPr>
        <p:sp>
          <p:nvSpPr>
            <p:cNvPr id="152" name="线条">
              <a:extLst>
                <a:ext uri="{FF2B5EF4-FFF2-40B4-BE49-F238E27FC236}">
                  <a16:creationId xmlns:a16="http://schemas.microsoft.com/office/drawing/2014/main" id="{EA53E414-3295-4BB8-A775-E4B103E5AC3A}"/>
                </a:ext>
              </a:extLst>
            </p:cNvPr>
            <p:cNvSpPr/>
            <p:nvPr/>
          </p:nvSpPr>
          <p:spPr>
            <a:xfrm flipH="1" flipV="1">
              <a:off x="25399" y="-1"/>
              <a:ext cx="3214285" cy="2958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3" name="线条">
              <a:extLst>
                <a:ext uri="{FF2B5EF4-FFF2-40B4-BE49-F238E27FC236}">
                  <a16:creationId xmlns:a16="http://schemas.microsoft.com/office/drawing/2014/main" id="{E42EBB2F-369A-4FA9-A3BD-A72A37C71175}"/>
                </a:ext>
              </a:extLst>
            </p:cNvPr>
            <p:cNvSpPr/>
            <p:nvPr/>
          </p:nvSpPr>
          <p:spPr>
            <a:xfrm flipH="1" flipV="1">
              <a:off x="0" y="126997"/>
              <a:ext cx="3152131" cy="474949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4" name="线条">
              <a:extLst>
                <a:ext uri="{FF2B5EF4-FFF2-40B4-BE49-F238E27FC236}">
                  <a16:creationId xmlns:a16="http://schemas.microsoft.com/office/drawing/2014/main" id="{FB96D3EF-1BE6-4857-BFE3-3147EE74C3EF}"/>
                </a:ext>
              </a:extLst>
            </p:cNvPr>
            <p:cNvSpPr/>
            <p:nvPr/>
          </p:nvSpPr>
          <p:spPr>
            <a:xfrm flipH="1" flipV="1">
              <a:off x="25399" y="355600"/>
              <a:ext cx="3156477" cy="90016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5" name="线条">
              <a:extLst>
                <a:ext uri="{FF2B5EF4-FFF2-40B4-BE49-F238E27FC236}">
                  <a16:creationId xmlns:a16="http://schemas.microsoft.com/office/drawing/2014/main" id="{86B1B7BD-BCEA-4DC8-B04E-6A99848F88B6}"/>
                </a:ext>
              </a:extLst>
            </p:cNvPr>
            <p:cNvSpPr/>
            <p:nvPr/>
          </p:nvSpPr>
          <p:spPr>
            <a:xfrm flipH="1" flipV="1">
              <a:off x="25399" y="584199"/>
              <a:ext cx="3216381" cy="1343070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07" name="成组">
            <a:extLst>
              <a:ext uri="{FF2B5EF4-FFF2-40B4-BE49-F238E27FC236}">
                <a16:creationId xmlns:a16="http://schemas.microsoft.com/office/drawing/2014/main" id="{DEC16153-4146-40D5-8832-DF196D8217BF}"/>
              </a:ext>
            </a:extLst>
          </p:cNvPr>
          <p:cNvGrpSpPr/>
          <p:nvPr/>
        </p:nvGrpSpPr>
        <p:grpSpPr>
          <a:xfrm rot="16200000">
            <a:off x="10913554" y="2843738"/>
            <a:ext cx="3290423" cy="13606818"/>
            <a:chOff x="-1" y="-7581531"/>
            <a:chExt cx="3290421" cy="13606814"/>
          </a:xfrm>
        </p:grpSpPr>
        <p:sp>
          <p:nvSpPr>
            <p:cNvPr id="148" name="线条">
              <a:extLst>
                <a:ext uri="{FF2B5EF4-FFF2-40B4-BE49-F238E27FC236}">
                  <a16:creationId xmlns:a16="http://schemas.microsoft.com/office/drawing/2014/main" id="{52CEE865-13A8-4330-BAF8-CB147BA9CB83}"/>
                </a:ext>
              </a:extLst>
            </p:cNvPr>
            <p:cNvSpPr/>
            <p:nvPr/>
          </p:nvSpPr>
          <p:spPr>
            <a:xfrm flipH="1">
              <a:off x="25397" y="-7581531"/>
              <a:ext cx="3265023" cy="758153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9" name="线条">
              <a:extLst>
                <a:ext uri="{FF2B5EF4-FFF2-40B4-BE49-F238E27FC236}">
                  <a16:creationId xmlns:a16="http://schemas.microsoft.com/office/drawing/2014/main" id="{29F2C63B-E18B-464D-968C-ECF159E69460}"/>
                </a:ext>
              </a:extLst>
            </p:cNvPr>
            <p:cNvSpPr/>
            <p:nvPr/>
          </p:nvSpPr>
          <p:spPr>
            <a:xfrm flipH="1">
              <a:off x="-1" y="-2946477"/>
              <a:ext cx="3205492" cy="307347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0" name="线条">
              <a:extLst>
                <a:ext uri="{FF2B5EF4-FFF2-40B4-BE49-F238E27FC236}">
                  <a16:creationId xmlns:a16="http://schemas.microsoft.com/office/drawing/2014/main" id="{EECA586E-BC12-42AB-A9D5-B4C594B9950C}"/>
                </a:ext>
              </a:extLst>
            </p:cNvPr>
            <p:cNvSpPr/>
            <p:nvPr/>
          </p:nvSpPr>
          <p:spPr>
            <a:xfrm flipH="1" flipV="1">
              <a:off x="25398" y="355600"/>
              <a:ext cx="3180091" cy="119214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51" name="线条">
              <a:extLst>
                <a:ext uri="{FF2B5EF4-FFF2-40B4-BE49-F238E27FC236}">
                  <a16:creationId xmlns:a16="http://schemas.microsoft.com/office/drawing/2014/main" id="{DB4DF265-9B19-4201-8534-5B9198C00E49}"/>
                </a:ext>
              </a:extLst>
            </p:cNvPr>
            <p:cNvSpPr/>
            <p:nvPr/>
          </p:nvSpPr>
          <p:spPr>
            <a:xfrm flipH="1" flipV="1">
              <a:off x="25398" y="584199"/>
              <a:ext cx="3205492" cy="544108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08" name="成组">
            <a:extLst>
              <a:ext uri="{FF2B5EF4-FFF2-40B4-BE49-F238E27FC236}">
                <a16:creationId xmlns:a16="http://schemas.microsoft.com/office/drawing/2014/main" id="{0C520772-B612-4513-94EA-4E319B1DA992}"/>
              </a:ext>
            </a:extLst>
          </p:cNvPr>
          <p:cNvGrpSpPr/>
          <p:nvPr/>
        </p:nvGrpSpPr>
        <p:grpSpPr>
          <a:xfrm rot="5400000" flipH="1">
            <a:off x="10939873" y="2756152"/>
            <a:ext cx="3378380" cy="13748648"/>
            <a:chOff x="0" y="-1752600"/>
            <a:chExt cx="3378378" cy="13748643"/>
          </a:xfrm>
        </p:grpSpPr>
        <p:sp>
          <p:nvSpPr>
            <p:cNvPr id="144" name="线条">
              <a:extLst>
                <a:ext uri="{FF2B5EF4-FFF2-40B4-BE49-F238E27FC236}">
                  <a16:creationId xmlns:a16="http://schemas.microsoft.com/office/drawing/2014/main" id="{150C67C2-AA88-4239-AEC6-A678E60468AF}"/>
                </a:ext>
              </a:extLst>
            </p:cNvPr>
            <p:cNvSpPr/>
            <p:nvPr/>
          </p:nvSpPr>
          <p:spPr>
            <a:xfrm flipH="1">
              <a:off x="25399" y="-1752600"/>
              <a:ext cx="3352979" cy="175260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5" name="线条">
              <a:extLst>
                <a:ext uri="{FF2B5EF4-FFF2-40B4-BE49-F238E27FC236}">
                  <a16:creationId xmlns:a16="http://schemas.microsoft.com/office/drawing/2014/main" id="{78310868-4602-4E33-BEB8-FB5847729FF0}"/>
                </a:ext>
              </a:extLst>
            </p:cNvPr>
            <p:cNvSpPr/>
            <p:nvPr/>
          </p:nvSpPr>
          <p:spPr>
            <a:xfrm flipH="1" flipV="1">
              <a:off x="0" y="126998"/>
              <a:ext cx="3205492" cy="270105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6" name="线条">
              <a:extLst>
                <a:ext uri="{FF2B5EF4-FFF2-40B4-BE49-F238E27FC236}">
                  <a16:creationId xmlns:a16="http://schemas.microsoft.com/office/drawing/2014/main" id="{D4176810-C83B-473C-A617-A0D8BEE75DD9}"/>
                </a:ext>
              </a:extLst>
            </p:cNvPr>
            <p:cNvSpPr/>
            <p:nvPr/>
          </p:nvSpPr>
          <p:spPr>
            <a:xfrm flipH="1" flipV="1">
              <a:off x="25398" y="355600"/>
              <a:ext cx="3240804" cy="697938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7" name="线条">
              <a:extLst>
                <a:ext uri="{FF2B5EF4-FFF2-40B4-BE49-F238E27FC236}">
                  <a16:creationId xmlns:a16="http://schemas.microsoft.com/office/drawing/2014/main" id="{458C3D4E-4C8E-4E4D-8C58-E50DA36BCE50}"/>
                </a:ext>
              </a:extLst>
            </p:cNvPr>
            <p:cNvSpPr/>
            <p:nvPr/>
          </p:nvSpPr>
          <p:spPr>
            <a:xfrm flipH="1" flipV="1">
              <a:off x="25400" y="584198"/>
              <a:ext cx="3267308" cy="114118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09" name="成组">
            <a:extLst>
              <a:ext uri="{FF2B5EF4-FFF2-40B4-BE49-F238E27FC236}">
                <a16:creationId xmlns:a16="http://schemas.microsoft.com/office/drawing/2014/main" id="{6EC7DBA4-EDA0-4426-9FE0-0D5DE0B130B7}"/>
              </a:ext>
            </a:extLst>
          </p:cNvPr>
          <p:cNvGrpSpPr/>
          <p:nvPr/>
        </p:nvGrpSpPr>
        <p:grpSpPr>
          <a:xfrm rot="16200000">
            <a:off x="10913556" y="2845834"/>
            <a:ext cx="3290420" cy="13606818"/>
            <a:chOff x="1" y="-1666036"/>
            <a:chExt cx="3290419" cy="13606814"/>
          </a:xfrm>
        </p:grpSpPr>
        <p:sp>
          <p:nvSpPr>
            <p:cNvPr id="140" name="线条">
              <a:extLst>
                <a:ext uri="{FF2B5EF4-FFF2-40B4-BE49-F238E27FC236}">
                  <a16:creationId xmlns:a16="http://schemas.microsoft.com/office/drawing/2014/main" id="{329C3AE3-3F78-4A98-BD9A-ECA5ABA5BBAB}"/>
                </a:ext>
              </a:extLst>
            </p:cNvPr>
            <p:cNvSpPr/>
            <p:nvPr/>
          </p:nvSpPr>
          <p:spPr>
            <a:xfrm flipH="1">
              <a:off x="25398" y="-1666036"/>
              <a:ext cx="3265022" cy="166603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1" name="线条">
              <a:extLst>
                <a:ext uri="{FF2B5EF4-FFF2-40B4-BE49-F238E27FC236}">
                  <a16:creationId xmlns:a16="http://schemas.microsoft.com/office/drawing/2014/main" id="{0424F3E0-EA12-4C04-A8A0-E36A1BD96D93}"/>
                </a:ext>
              </a:extLst>
            </p:cNvPr>
            <p:cNvSpPr/>
            <p:nvPr/>
          </p:nvSpPr>
          <p:spPr>
            <a:xfrm flipH="1" flipV="1">
              <a:off x="1" y="126999"/>
              <a:ext cx="3234707" cy="282218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2" name="线条">
              <a:extLst>
                <a:ext uri="{FF2B5EF4-FFF2-40B4-BE49-F238E27FC236}">
                  <a16:creationId xmlns:a16="http://schemas.microsoft.com/office/drawing/2014/main" id="{5C2C3803-7937-444E-8FDB-484DF3B9C574}"/>
                </a:ext>
              </a:extLst>
            </p:cNvPr>
            <p:cNvSpPr/>
            <p:nvPr/>
          </p:nvSpPr>
          <p:spPr>
            <a:xfrm flipH="1" flipV="1">
              <a:off x="25399" y="355599"/>
              <a:ext cx="3181063" cy="710764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43" name="线条">
              <a:extLst>
                <a:ext uri="{FF2B5EF4-FFF2-40B4-BE49-F238E27FC236}">
                  <a16:creationId xmlns:a16="http://schemas.microsoft.com/office/drawing/2014/main" id="{7704E63B-6625-46E9-BE0B-9D6F403E7C7B}"/>
                </a:ext>
              </a:extLst>
            </p:cNvPr>
            <p:cNvSpPr/>
            <p:nvPr/>
          </p:nvSpPr>
          <p:spPr>
            <a:xfrm flipH="1" flipV="1">
              <a:off x="25400" y="584199"/>
              <a:ext cx="3211405" cy="1135657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10" name="成组">
            <a:extLst>
              <a:ext uri="{FF2B5EF4-FFF2-40B4-BE49-F238E27FC236}">
                <a16:creationId xmlns:a16="http://schemas.microsoft.com/office/drawing/2014/main" id="{7870956D-655B-4EEF-92DC-9E675EF74129}"/>
              </a:ext>
            </a:extLst>
          </p:cNvPr>
          <p:cNvGrpSpPr/>
          <p:nvPr/>
        </p:nvGrpSpPr>
        <p:grpSpPr>
          <a:xfrm rot="5400000" flipH="1">
            <a:off x="10912505" y="2869809"/>
            <a:ext cx="3292521" cy="13606816"/>
            <a:chOff x="0" y="-7223514"/>
            <a:chExt cx="3292520" cy="13606812"/>
          </a:xfrm>
        </p:grpSpPr>
        <p:sp>
          <p:nvSpPr>
            <p:cNvPr id="136" name="线条">
              <a:extLst>
                <a:ext uri="{FF2B5EF4-FFF2-40B4-BE49-F238E27FC236}">
                  <a16:creationId xmlns:a16="http://schemas.microsoft.com/office/drawing/2014/main" id="{E3ED4395-D3A7-45FA-B19E-43FEFA35FF31}"/>
                </a:ext>
              </a:extLst>
            </p:cNvPr>
            <p:cNvSpPr/>
            <p:nvPr/>
          </p:nvSpPr>
          <p:spPr>
            <a:xfrm flipH="1">
              <a:off x="25399" y="-7223514"/>
              <a:ext cx="3238524" cy="72235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7" name="线条">
              <a:extLst>
                <a:ext uri="{FF2B5EF4-FFF2-40B4-BE49-F238E27FC236}">
                  <a16:creationId xmlns:a16="http://schemas.microsoft.com/office/drawing/2014/main" id="{61E0D091-09FD-4E2C-B3F9-411BF4B38372}"/>
                </a:ext>
              </a:extLst>
            </p:cNvPr>
            <p:cNvSpPr/>
            <p:nvPr/>
          </p:nvSpPr>
          <p:spPr>
            <a:xfrm flipH="1">
              <a:off x="0" y="-2727710"/>
              <a:ext cx="3229987" cy="285470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8" name="线条">
              <a:extLst>
                <a:ext uri="{FF2B5EF4-FFF2-40B4-BE49-F238E27FC236}">
                  <a16:creationId xmlns:a16="http://schemas.microsoft.com/office/drawing/2014/main" id="{E11EE3A6-6787-4228-A9EB-8C89FFEBCBB2}"/>
                </a:ext>
              </a:extLst>
            </p:cNvPr>
            <p:cNvSpPr/>
            <p:nvPr/>
          </p:nvSpPr>
          <p:spPr>
            <a:xfrm flipH="1" flipV="1">
              <a:off x="25399" y="355600"/>
              <a:ext cx="3267121" cy="142361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9" name="线条">
              <a:extLst>
                <a:ext uri="{FF2B5EF4-FFF2-40B4-BE49-F238E27FC236}">
                  <a16:creationId xmlns:a16="http://schemas.microsoft.com/office/drawing/2014/main" id="{87F1EEE0-4636-4522-BA94-0BD245B2DF12}"/>
                </a:ext>
              </a:extLst>
            </p:cNvPr>
            <p:cNvSpPr/>
            <p:nvPr/>
          </p:nvSpPr>
          <p:spPr>
            <a:xfrm flipH="1" flipV="1">
              <a:off x="25397" y="584200"/>
              <a:ext cx="3265022" cy="579909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11" name="成组">
            <a:extLst>
              <a:ext uri="{FF2B5EF4-FFF2-40B4-BE49-F238E27FC236}">
                <a16:creationId xmlns:a16="http://schemas.microsoft.com/office/drawing/2014/main" id="{CCFD704C-E7AF-4C6E-B16D-5818CAD00CF5}"/>
              </a:ext>
            </a:extLst>
          </p:cNvPr>
          <p:cNvGrpSpPr/>
          <p:nvPr/>
        </p:nvGrpSpPr>
        <p:grpSpPr>
          <a:xfrm rot="16200000">
            <a:off x="10705552" y="2650343"/>
            <a:ext cx="3365865" cy="13947379"/>
            <a:chOff x="1" y="0"/>
            <a:chExt cx="3365863" cy="13947375"/>
          </a:xfrm>
        </p:grpSpPr>
        <p:sp>
          <p:nvSpPr>
            <p:cNvPr id="132" name="线条">
              <a:extLst>
                <a:ext uri="{FF2B5EF4-FFF2-40B4-BE49-F238E27FC236}">
                  <a16:creationId xmlns:a16="http://schemas.microsoft.com/office/drawing/2014/main" id="{7E8EBF71-C962-453A-BF3F-6FBC861138A0}"/>
                </a:ext>
              </a:extLst>
            </p:cNvPr>
            <p:cNvSpPr/>
            <p:nvPr/>
          </p:nvSpPr>
          <p:spPr>
            <a:xfrm flipH="1" flipV="1">
              <a:off x="25399" y="0"/>
              <a:ext cx="3340465" cy="30975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3" name="线条">
              <a:extLst>
                <a:ext uri="{FF2B5EF4-FFF2-40B4-BE49-F238E27FC236}">
                  <a16:creationId xmlns:a16="http://schemas.microsoft.com/office/drawing/2014/main" id="{861EB3AB-EF76-463B-83F8-8275A81C0A54}"/>
                </a:ext>
              </a:extLst>
            </p:cNvPr>
            <p:cNvSpPr/>
            <p:nvPr/>
          </p:nvSpPr>
          <p:spPr>
            <a:xfrm flipH="1" flipV="1">
              <a:off x="1" y="126999"/>
              <a:ext cx="3220100" cy="483591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4" name="线条">
              <a:extLst>
                <a:ext uri="{FF2B5EF4-FFF2-40B4-BE49-F238E27FC236}">
                  <a16:creationId xmlns:a16="http://schemas.microsoft.com/office/drawing/2014/main" id="{33A9A75C-6C4E-4EF2-8A06-A97EDCE64030}"/>
                </a:ext>
              </a:extLst>
            </p:cNvPr>
            <p:cNvSpPr/>
            <p:nvPr/>
          </p:nvSpPr>
          <p:spPr>
            <a:xfrm flipH="1" flipV="1">
              <a:off x="25400" y="355600"/>
              <a:ext cx="3196419" cy="9114240"/>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5" name="线条">
              <a:extLst>
                <a:ext uri="{FF2B5EF4-FFF2-40B4-BE49-F238E27FC236}">
                  <a16:creationId xmlns:a16="http://schemas.microsoft.com/office/drawing/2014/main" id="{0AA5BF79-9695-48AE-ACC9-C364C9BE403F}"/>
                </a:ext>
              </a:extLst>
            </p:cNvPr>
            <p:cNvSpPr/>
            <p:nvPr/>
          </p:nvSpPr>
          <p:spPr>
            <a:xfrm flipH="1" flipV="1">
              <a:off x="25396" y="584198"/>
              <a:ext cx="3221821" cy="13363177"/>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12" name="成组">
            <a:extLst>
              <a:ext uri="{FF2B5EF4-FFF2-40B4-BE49-F238E27FC236}">
                <a16:creationId xmlns:a16="http://schemas.microsoft.com/office/drawing/2014/main" id="{FF7772BF-EDD0-4900-BDB5-554C8EBE356B}"/>
              </a:ext>
            </a:extLst>
          </p:cNvPr>
          <p:cNvGrpSpPr/>
          <p:nvPr/>
        </p:nvGrpSpPr>
        <p:grpSpPr>
          <a:xfrm rot="5400000" flipH="1">
            <a:off x="10920402" y="2865195"/>
            <a:ext cx="3276725" cy="13606817"/>
            <a:chOff x="0" y="-9217412"/>
            <a:chExt cx="3276723" cy="13606813"/>
          </a:xfrm>
        </p:grpSpPr>
        <p:sp>
          <p:nvSpPr>
            <p:cNvPr id="128" name="线条">
              <a:extLst>
                <a:ext uri="{FF2B5EF4-FFF2-40B4-BE49-F238E27FC236}">
                  <a16:creationId xmlns:a16="http://schemas.microsoft.com/office/drawing/2014/main" id="{9ABE6ACA-CECC-4DD0-AA35-7DA26079EC32}"/>
                </a:ext>
              </a:extLst>
            </p:cNvPr>
            <p:cNvSpPr/>
            <p:nvPr/>
          </p:nvSpPr>
          <p:spPr>
            <a:xfrm flipH="1">
              <a:off x="25398" y="-9217412"/>
              <a:ext cx="3222563" cy="92174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29" name="线条">
              <a:extLst>
                <a:ext uri="{FF2B5EF4-FFF2-40B4-BE49-F238E27FC236}">
                  <a16:creationId xmlns:a16="http://schemas.microsoft.com/office/drawing/2014/main" id="{C8D3254D-B181-4A03-86A8-061414321E16}"/>
                </a:ext>
              </a:extLst>
            </p:cNvPr>
            <p:cNvSpPr/>
            <p:nvPr/>
          </p:nvSpPr>
          <p:spPr>
            <a:xfrm flipH="1">
              <a:off x="0" y="-4708907"/>
              <a:ext cx="3191850" cy="483590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dirty="0"/>
            </a:p>
          </p:txBody>
        </p:sp>
        <p:sp>
          <p:nvSpPr>
            <p:cNvPr id="130" name="线条">
              <a:extLst>
                <a:ext uri="{FF2B5EF4-FFF2-40B4-BE49-F238E27FC236}">
                  <a16:creationId xmlns:a16="http://schemas.microsoft.com/office/drawing/2014/main" id="{2D704F76-71EE-4F70-B05E-32A1A19F3DB8}"/>
                </a:ext>
              </a:extLst>
            </p:cNvPr>
            <p:cNvSpPr/>
            <p:nvPr/>
          </p:nvSpPr>
          <p:spPr>
            <a:xfrm flipH="1">
              <a:off x="25398" y="-240855"/>
              <a:ext cx="3222190" cy="59645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sp>
          <p:nvSpPr>
            <p:cNvPr id="131" name="线条">
              <a:extLst>
                <a:ext uri="{FF2B5EF4-FFF2-40B4-BE49-F238E27FC236}">
                  <a16:creationId xmlns:a16="http://schemas.microsoft.com/office/drawing/2014/main" id="{6AFB9C00-6A46-4716-B259-BFCA6115077D}"/>
                </a:ext>
              </a:extLst>
            </p:cNvPr>
            <p:cNvSpPr/>
            <p:nvPr/>
          </p:nvSpPr>
          <p:spPr>
            <a:xfrm flipH="1" flipV="1">
              <a:off x="25399" y="584199"/>
              <a:ext cx="3251324" cy="380520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grpSp>
        <p:nvGrpSpPr>
          <p:cNvPr id="113" name="成组">
            <a:extLst>
              <a:ext uri="{FF2B5EF4-FFF2-40B4-BE49-F238E27FC236}">
                <a16:creationId xmlns:a16="http://schemas.microsoft.com/office/drawing/2014/main" id="{D15D6C4F-A731-48DB-9A13-F4648FB9298C}"/>
              </a:ext>
            </a:extLst>
          </p:cNvPr>
          <p:cNvGrpSpPr/>
          <p:nvPr/>
        </p:nvGrpSpPr>
        <p:grpSpPr>
          <a:xfrm rot="16200000">
            <a:off x="8135375" y="8348118"/>
            <a:ext cx="1270001" cy="7061201"/>
            <a:chOff x="0" y="0"/>
            <a:chExt cx="1270000" cy="7061200"/>
          </a:xfrm>
        </p:grpSpPr>
        <p:sp>
          <p:nvSpPr>
            <p:cNvPr id="124" name="正方形">
              <a:extLst>
                <a:ext uri="{FF2B5EF4-FFF2-40B4-BE49-F238E27FC236}">
                  <a16:creationId xmlns:a16="http://schemas.microsoft.com/office/drawing/2014/main" id="{E3B6C16B-2A0D-401D-AD93-0DB184C40B98}"/>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5" name="正方形">
              <a:extLst>
                <a:ext uri="{FF2B5EF4-FFF2-40B4-BE49-F238E27FC236}">
                  <a16:creationId xmlns:a16="http://schemas.microsoft.com/office/drawing/2014/main" id="{7D9F657E-B755-48CC-A62D-AD4C0AD4FA95}"/>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6" name="正方形">
              <a:extLst>
                <a:ext uri="{FF2B5EF4-FFF2-40B4-BE49-F238E27FC236}">
                  <a16:creationId xmlns:a16="http://schemas.microsoft.com/office/drawing/2014/main" id="{0EBF6375-BEAF-484C-BD3E-9222BF141D7F}"/>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7" name="正方形">
              <a:extLst>
                <a:ext uri="{FF2B5EF4-FFF2-40B4-BE49-F238E27FC236}">
                  <a16:creationId xmlns:a16="http://schemas.microsoft.com/office/drawing/2014/main" id="{C967C194-85B9-4848-8398-FAC9530CBC2A}"/>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14" name="成组">
            <a:extLst>
              <a:ext uri="{FF2B5EF4-FFF2-40B4-BE49-F238E27FC236}">
                <a16:creationId xmlns:a16="http://schemas.microsoft.com/office/drawing/2014/main" id="{B54EB0DA-DCA6-44E3-A212-342080A8091C}"/>
              </a:ext>
            </a:extLst>
          </p:cNvPr>
          <p:cNvGrpSpPr/>
          <p:nvPr/>
        </p:nvGrpSpPr>
        <p:grpSpPr>
          <a:xfrm rot="16200000">
            <a:off x="11951754" y="23237"/>
            <a:ext cx="1333444" cy="14757399"/>
            <a:chOff x="-63441" y="0"/>
            <a:chExt cx="1333443" cy="14757397"/>
          </a:xfrm>
        </p:grpSpPr>
        <p:sp>
          <p:nvSpPr>
            <p:cNvPr id="120" name="正方形">
              <a:extLst>
                <a:ext uri="{FF2B5EF4-FFF2-40B4-BE49-F238E27FC236}">
                  <a16:creationId xmlns:a16="http://schemas.microsoft.com/office/drawing/2014/main" id="{584A7F9E-D726-449C-B846-E8CB24651CC3}"/>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1" name="正方形">
              <a:extLst>
                <a:ext uri="{FF2B5EF4-FFF2-40B4-BE49-F238E27FC236}">
                  <a16:creationId xmlns:a16="http://schemas.microsoft.com/office/drawing/2014/main" id="{05DB8C00-DF44-4FBE-AC84-5BD7458906DD}"/>
                </a:ext>
              </a:extLst>
            </p:cNvPr>
            <p:cNvSpPr/>
            <p:nvPr/>
          </p:nvSpPr>
          <p:spPr>
            <a:xfrm>
              <a:off x="-59096" y="4526158"/>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2" name="正方形">
              <a:extLst>
                <a:ext uri="{FF2B5EF4-FFF2-40B4-BE49-F238E27FC236}">
                  <a16:creationId xmlns:a16="http://schemas.microsoft.com/office/drawing/2014/main" id="{B74064F8-BD28-4448-BD08-6A64A7896F4E}"/>
                </a:ext>
              </a:extLst>
            </p:cNvPr>
            <p:cNvSpPr/>
            <p:nvPr/>
          </p:nvSpPr>
          <p:spPr>
            <a:xfrm>
              <a:off x="-63441" y="9021871"/>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23" name="正方形">
              <a:extLst>
                <a:ext uri="{FF2B5EF4-FFF2-40B4-BE49-F238E27FC236}">
                  <a16:creationId xmlns:a16="http://schemas.microsoft.com/office/drawing/2014/main" id="{04879046-66D2-4FB9-AFAE-14B709116887}"/>
                </a:ext>
              </a:extLst>
            </p:cNvPr>
            <p:cNvSpPr/>
            <p:nvPr/>
          </p:nvSpPr>
          <p:spPr>
            <a:xfrm>
              <a:off x="1" y="13487397"/>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115" name="成组">
            <a:extLst>
              <a:ext uri="{FF2B5EF4-FFF2-40B4-BE49-F238E27FC236}">
                <a16:creationId xmlns:a16="http://schemas.microsoft.com/office/drawing/2014/main" id="{D0B31FC5-5085-4411-B765-59A42A4FA4B3}"/>
              </a:ext>
            </a:extLst>
          </p:cNvPr>
          <p:cNvGrpSpPr/>
          <p:nvPr/>
        </p:nvGrpSpPr>
        <p:grpSpPr>
          <a:xfrm rot="16200000">
            <a:off x="15926040" y="8348116"/>
            <a:ext cx="1270001" cy="7061201"/>
            <a:chOff x="0" y="0"/>
            <a:chExt cx="1270000" cy="7061200"/>
          </a:xfrm>
        </p:grpSpPr>
        <p:sp>
          <p:nvSpPr>
            <p:cNvPr id="116" name="正方形">
              <a:extLst>
                <a:ext uri="{FF2B5EF4-FFF2-40B4-BE49-F238E27FC236}">
                  <a16:creationId xmlns:a16="http://schemas.microsoft.com/office/drawing/2014/main" id="{66B9D7B2-3284-4DC2-8521-2E6D78BEB350}"/>
                </a:ext>
              </a:extLst>
            </p:cNvPr>
            <p:cNvSpPr/>
            <p:nvPr/>
          </p:nvSpPr>
          <p:spPr>
            <a:xfrm>
              <a:off x="0" y="0"/>
              <a:ext cx="1270000"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17" name="正方形">
              <a:extLst>
                <a:ext uri="{FF2B5EF4-FFF2-40B4-BE49-F238E27FC236}">
                  <a16:creationId xmlns:a16="http://schemas.microsoft.com/office/drawing/2014/main" id="{FEB637E3-56E1-4C26-B0EC-A33AA2F99718}"/>
                </a:ext>
              </a:extLst>
            </p:cNvPr>
            <p:cNvSpPr/>
            <p:nvPr/>
          </p:nvSpPr>
          <p:spPr>
            <a:xfrm>
              <a:off x="0" y="19304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18" name="正方形">
              <a:extLst>
                <a:ext uri="{FF2B5EF4-FFF2-40B4-BE49-F238E27FC236}">
                  <a16:creationId xmlns:a16="http://schemas.microsoft.com/office/drawing/2014/main" id="{DC6F7A60-6150-4D5E-A4E1-13BA2F24EC5D}"/>
                </a:ext>
              </a:extLst>
            </p:cNvPr>
            <p:cNvSpPr/>
            <p:nvPr/>
          </p:nvSpPr>
          <p:spPr>
            <a:xfrm>
              <a:off x="0" y="38608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19" name="正方形">
              <a:extLst>
                <a:ext uri="{FF2B5EF4-FFF2-40B4-BE49-F238E27FC236}">
                  <a16:creationId xmlns:a16="http://schemas.microsoft.com/office/drawing/2014/main" id="{23897677-E9A2-4497-A7A6-DE901FF2D924}"/>
                </a:ext>
              </a:extLst>
            </p:cNvPr>
            <p:cNvSpPr/>
            <p:nvPr/>
          </p:nvSpPr>
          <p:spPr>
            <a:xfrm>
              <a:off x="0" y="5791200"/>
              <a:ext cx="1270001" cy="1270000"/>
            </a:xfrm>
            <a:prstGeom prst="rect">
              <a:avLst/>
            </a:prstGeom>
            <a:solidFill>
              <a:schemeClr val="accent4"/>
            </a:solidFill>
            <a:ln w="25400" cap="flat">
              <a:solidFill>
                <a:srgbClr val="000000"/>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dirty="0"/>
            </a:p>
          </p:txBody>
        </p:sp>
      </p:grpSp>
    </p:spTree>
    <p:extLst>
      <p:ext uri="{BB962C8B-B14F-4D97-AF65-F5344CB8AC3E}">
        <p14:creationId xmlns:p14="http://schemas.microsoft.com/office/powerpoint/2010/main" val="38449294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3FB723-D437-4E07-A6CF-148F439B18C7}"/>
              </a:ext>
            </a:extLst>
          </p:cNvPr>
          <p:cNvPicPr>
            <a:picLocks noChangeAspect="1"/>
          </p:cNvPicPr>
          <p:nvPr/>
        </p:nvPicPr>
        <p:blipFill>
          <a:blip r:embed="rId3"/>
          <a:stretch>
            <a:fillRect/>
          </a:stretch>
        </p:blipFill>
        <p:spPr>
          <a:xfrm>
            <a:off x="4504317" y="2840880"/>
            <a:ext cx="17928862" cy="10442084"/>
          </a:xfrm>
          <a:prstGeom prst="rect">
            <a:avLst/>
          </a:prstGeom>
        </p:spPr>
      </p:pic>
      <p:sp>
        <p:nvSpPr>
          <p:cNvPr id="1407" name="Fat-tree network"/>
          <p:cNvSpPr txBox="1">
            <a:spLocks noGrp="1"/>
          </p:cNvSpPr>
          <p:nvPr>
            <p:ph type="title"/>
          </p:nvPr>
        </p:nvSpPr>
        <p:spPr>
          <a:prstGeom prst="rect">
            <a:avLst/>
          </a:prstGeom>
        </p:spPr>
        <p:txBody>
          <a:bodyPr/>
          <a:lstStyle>
            <a:lvl1pPr>
              <a:defRPr sz="10800"/>
            </a:lvl1pPr>
          </a:lstStyle>
          <a:p>
            <a:r>
              <a:t>Fat-tree network</a:t>
            </a:r>
          </a:p>
        </p:txBody>
      </p:sp>
      <p:grpSp>
        <p:nvGrpSpPr>
          <p:cNvPr id="1435" name="成组"/>
          <p:cNvGrpSpPr/>
          <p:nvPr/>
        </p:nvGrpSpPr>
        <p:grpSpPr>
          <a:xfrm>
            <a:off x="5199856" y="2864842"/>
            <a:ext cx="14091048" cy="5197079"/>
            <a:chOff x="0" y="0"/>
            <a:chExt cx="14091046" cy="5197078"/>
          </a:xfrm>
        </p:grpSpPr>
        <p:sp>
          <p:nvSpPr>
            <p:cNvPr id="1409" name="椭圆形"/>
            <p:cNvSpPr/>
            <p:nvPr/>
          </p:nvSpPr>
          <p:spPr>
            <a:xfrm>
              <a:off x="2750343" y="0"/>
              <a:ext cx="8858251" cy="178593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0" name="椭圆形"/>
            <p:cNvSpPr/>
            <p:nvPr/>
          </p:nvSpPr>
          <p:spPr>
            <a:xfrm>
              <a:off x="0" y="2982515"/>
              <a:ext cx="2893219" cy="1214439"/>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1" name="椭圆形"/>
            <p:cNvSpPr/>
            <p:nvPr/>
          </p:nvSpPr>
          <p:spPr>
            <a:xfrm>
              <a:off x="3732609" y="2982515"/>
              <a:ext cx="2893220" cy="1214439"/>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2" name="椭圆形"/>
            <p:cNvSpPr/>
            <p:nvPr/>
          </p:nvSpPr>
          <p:spPr>
            <a:xfrm>
              <a:off x="7465218" y="2982515"/>
              <a:ext cx="2893220" cy="1214439"/>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3" name="椭圆形"/>
            <p:cNvSpPr/>
            <p:nvPr/>
          </p:nvSpPr>
          <p:spPr>
            <a:xfrm>
              <a:off x="11197828" y="2982515"/>
              <a:ext cx="2893219" cy="1214439"/>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4" name="椭圆形"/>
            <p:cNvSpPr/>
            <p:nvPr/>
          </p:nvSpPr>
          <p:spPr>
            <a:xfrm>
              <a:off x="17859"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5" name="椭圆形"/>
            <p:cNvSpPr/>
            <p:nvPr/>
          </p:nvSpPr>
          <p:spPr>
            <a:xfrm>
              <a:off x="1410890"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6" name="椭圆形"/>
            <p:cNvSpPr/>
            <p:nvPr/>
          </p:nvSpPr>
          <p:spPr>
            <a:xfrm>
              <a:off x="3857625" y="4250531"/>
              <a:ext cx="1285875"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7" name="椭圆形"/>
            <p:cNvSpPr/>
            <p:nvPr/>
          </p:nvSpPr>
          <p:spPr>
            <a:xfrm>
              <a:off x="5250656"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8" name="椭圆形"/>
            <p:cNvSpPr/>
            <p:nvPr/>
          </p:nvSpPr>
          <p:spPr>
            <a:xfrm>
              <a:off x="7661671"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9" name="椭圆形"/>
            <p:cNvSpPr/>
            <p:nvPr/>
          </p:nvSpPr>
          <p:spPr>
            <a:xfrm>
              <a:off x="9054703"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0" name="椭圆形"/>
            <p:cNvSpPr/>
            <p:nvPr/>
          </p:nvSpPr>
          <p:spPr>
            <a:xfrm>
              <a:off x="11340703"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1" name="椭圆形"/>
            <p:cNvSpPr/>
            <p:nvPr/>
          </p:nvSpPr>
          <p:spPr>
            <a:xfrm>
              <a:off x="12733734" y="4250531"/>
              <a:ext cx="1285876" cy="946548"/>
            </a:xfrm>
            <a:prstGeom prst="ellipse">
              <a:avLst/>
            </a:prstGeom>
            <a:solidFill>
              <a:srgbClr val="EE6E12">
                <a:alpha val="50000"/>
              </a:srgbClr>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434" name="成组"/>
            <p:cNvGrpSpPr/>
            <p:nvPr/>
          </p:nvGrpSpPr>
          <p:grpSpPr>
            <a:xfrm>
              <a:off x="767953" y="1320105"/>
              <a:ext cx="12645647" cy="3169854"/>
              <a:chOff x="0" y="0"/>
              <a:chExt cx="12645646" cy="3169853"/>
            </a:xfrm>
          </p:grpSpPr>
          <p:sp>
            <p:nvSpPr>
              <p:cNvPr id="1422" name="线条"/>
              <p:cNvSpPr/>
              <p:nvPr/>
            </p:nvSpPr>
            <p:spPr>
              <a:xfrm flipH="1">
                <a:off x="1746683" y="0"/>
                <a:ext cx="907016" cy="1940161"/>
              </a:xfrm>
              <a:prstGeom prst="line">
                <a:avLst/>
              </a:prstGeom>
              <a:noFill/>
              <a:ln w="5334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3" name="线条"/>
              <p:cNvSpPr/>
              <p:nvPr/>
            </p:nvSpPr>
            <p:spPr>
              <a:xfrm flipH="1">
                <a:off x="4654227" y="395604"/>
                <a:ext cx="198594" cy="1293131"/>
              </a:xfrm>
              <a:prstGeom prst="line">
                <a:avLst/>
              </a:prstGeom>
              <a:noFill/>
              <a:ln w="5334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4" name="线条"/>
              <p:cNvSpPr/>
              <p:nvPr/>
            </p:nvSpPr>
            <p:spPr>
              <a:xfrm>
                <a:off x="7875984" y="394394"/>
                <a:ext cx="198594" cy="1293132"/>
              </a:xfrm>
              <a:prstGeom prst="line">
                <a:avLst/>
              </a:prstGeom>
              <a:noFill/>
              <a:ln w="5334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5" name="线条"/>
              <p:cNvSpPr/>
              <p:nvPr/>
            </p:nvSpPr>
            <p:spPr>
              <a:xfrm>
                <a:off x="9161859" y="162222"/>
                <a:ext cx="1566138" cy="1783334"/>
              </a:xfrm>
              <a:prstGeom prst="line">
                <a:avLst/>
              </a:prstGeom>
              <a:noFill/>
              <a:ln w="5334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6" name="线条"/>
              <p:cNvSpPr/>
              <p:nvPr/>
            </p:nvSpPr>
            <p:spPr>
              <a:xfrm flipH="1">
                <a:off x="0" y="2809038"/>
                <a:ext cx="72647"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7" name="线条"/>
              <p:cNvSpPr/>
              <p:nvPr/>
            </p:nvSpPr>
            <p:spPr>
              <a:xfrm flipH="1">
                <a:off x="3696890"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8" name="线条"/>
              <p:cNvSpPr/>
              <p:nvPr/>
            </p:nvSpPr>
            <p:spPr>
              <a:xfrm flipH="1">
                <a:off x="7500937"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29" name="线条"/>
              <p:cNvSpPr/>
              <p:nvPr/>
            </p:nvSpPr>
            <p:spPr>
              <a:xfrm flipH="1">
                <a:off x="11179968"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30" name="线条"/>
              <p:cNvSpPr/>
              <p:nvPr/>
            </p:nvSpPr>
            <p:spPr>
              <a:xfrm>
                <a:off x="1250156"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31" name="线条"/>
              <p:cNvSpPr/>
              <p:nvPr/>
            </p:nvSpPr>
            <p:spPr>
              <a:xfrm>
                <a:off x="5089921"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32" name="线条"/>
              <p:cNvSpPr/>
              <p:nvPr/>
            </p:nvSpPr>
            <p:spPr>
              <a:xfrm>
                <a:off x="8733234" y="2805410"/>
                <a:ext cx="72648"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sp>
            <p:nvSpPr>
              <p:cNvPr id="1433" name="线条"/>
              <p:cNvSpPr/>
              <p:nvPr/>
            </p:nvSpPr>
            <p:spPr>
              <a:xfrm>
                <a:off x="12573000" y="2805410"/>
                <a:ext cx="72647" cy="360816"/>
              </a:xfrm>
              <a:prstGeom prst="line">
                <a:avLst/>
              </a:prstGeom>
              <a:noFill/>
              <a:ln w="266700" cap="flat">
                <a:solidFill>
                  <a:srgbClr val="EE6E12">
                    <a:alpha val="50000"/>
                  </a:srgbClr>
                </a:solidFill>
                <a:prstDash val="solid"/>
                <a:miter lim="400000"/>
              </a:ln>
              <a:effectLst/>
            </p:spPr>
            <p:txBody>
              <a:bodyPr wrap="square" lIns="0" tIns="0" rIns="0" bIns="0" numCol="1" anchor="t">
                <a:noAutofit/>
              </a:bodyPr>
              <a:lstStyle/>
              <a:p>
                <a:pPr algn="l" defTabSz="457200">
                  <a:defRPr sz="1600">
                    <a:latin typeface="Helvetica"/>
                    <a:ea typeface="Helvetica"/>
                    <a:cs typeface="Helvetica"/>
                    <a:sym typeface="Helvetica"/>
                  </a:defRPr>
                </a:pPr>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8" name="fattree-432serv-180sw-deg12.pdf" descr="fattree-432serv-180sw-deg12.pdf"/>
          <p:cNvPicPr>
            <a:picLocks noChangeAspect="1"/>
          </p:cNvPicPr>
          <p:nvPr/>
        </p:nvPicPr>
        <p:blipFill>
          <a:blip r:embed="rId3">
            <a:extLst/>
          </a:blip>
          <a:stretch>
            <a:fillRect/>
          </a:stretch>
        </p:blipFill>
        <p:spPr>
          <a:xfrm>
            <a:off x="5580574" y="1366058"/>
            <a:ext cx="13222852" cy="13222852"/>
          </a:xfrm>
          <a:prstGeom prst="rect">
            <a:avLst/>
          </a:prstGeom>
          <a:ln w="12700">
            <a:miter lim="400000"/>
          </a:ln>
        </p:spPr>
      </p:pic>
      <p:sp>
        <p:nvSpPr>
          <p:cNvPr id="1449" name="Fat-tree network"/>
          <p:cNvSpPr txBox="1">
            <a:spLocks noGrp="1"/>
          </p:cNvSpPr>
          <p:nvPr>
            <p:ph type="title"/>
          </p:nvPr>
        </p:nvSpPr>
        <p:spPr>
          <a:prstGeom prst="rect">
            <a:avLst/>
          </a:prstGeom>
        </p:spPr>
        <p:txBody>
          <a:bodyPr/>
          <a:lstStyle>
            <a:lvl1pPr>
              <a:defRPr sz="10800"/>
            </a:lvl1pPr>
          </a:lstStyle>
          <a:p>
            <a:r>
              <a:t>Fat-tree network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0AF665C-E89A-4C19-8616-C8EE106505E5}"/>
              </a:ext>
            </a:extLst>
          </p:cNvPr>
          <p:cNvSpPr>
            <a:spLocks noGrp="1"/>
          </p:cNvSpPr>
          <p:nvPr>
            <p:ph type="title"/>
          </p:nvPr>
        </p:nvSpPr>
        <p:spPr/>
        <p:txBody>
          <a:bodyPr/>
          <a:lstStyle/>
          <a:p>
            <a:r>
              <a:rPr lang="en-US" altLang="zh-CN" dirty="0"/>
              <a:t>Massive scale</a:t>
            </a:r>
            <a:endParaRPr lang="zh-CN" altLang="en-US" dirty="0"/>
          </a:p>
        </p:txBody>
      </p:sp>
      <p:sp>
        <p:nvSpPr>
          <p:cNvPr id="8" name="文本框 7">
            <a:extLst>
              <a:ext uri="{FF2B5EF4-FFF2-40B4-BE49-F238E27FC236}">
                <a16:creationId xmlns:a16="http://schemas.microsoft.com/office/drawing/2014/main" id="{487AAE03-959B-42C4-AD3A-0BB791337A78}"/>
              </a:ext>
            </a:extLst>
          </p:cNvPr>
          <p:cNvSpPr txBox="1"/>
          <p:nvPr/>
        </p:nvSpPr>
        <p:spPr>
          <a:xfrm>
            <a:off x="945866" y="3601325"/>
            <a:ext cx="10474803" cy="8173908"/>
          </a:xfrm>
          <a:prstGeom prst="rect">
            <a:avLst/>
          </a:prstGeom>
        </p:spPr>
        <p:txBody>
          <a:bodyPr vert="horz" lIns="91440" tIns="45720" rIns="91440" bIns="45720" rtlCol="0">
            <a:normAutofit/>
          </a:bodyPr>
          <a:lstStyle>
            <a:lvl1pPr marL="450850" indent="-450850" algn="l" defTabSz="914400" eaLnBrk="1" hangingPunct="1">
              <a:lnSpc>
                <a:spcPct val="90000"/>
              </a:lnSpc>
              <a:spcBef>
                <a:spcPts val="1000"/>
              </a:spcBef>
              <a:buClr>
                <a:srgbClr val="00007D"/>
              </a:buClr>
              <a:buSzPct val="90000"/>
              <a:buFont typeface="Wingdings" panose="05000000000000000000" pitchFamily="2" charset="2"/>
              <a:buChar char="n"/>
              <a:defRPr sz="2800" kern="1200">
                <a:solidFill>
                  <a:schemeClr val="tx1"/>
                </a:solidFill>
                <a:latin typeface="微软雅黑" panose="020B0503020204020204" pitchFamily="34" charset="-122"/>
                <a:ea typeface="微软雅黑" panose="020B0503020204020204" pitchFamily="34" charset="-122"/>
              </a:defRPr>
            </a:lvl1pPr>
            <a:lvl2pPr marL="900113" lvl="1" indent="-450850" algn="l" defTabSz="914400" eaLnBrk="1" hangingPunct="1">
              <a:lnSpc>
                <a:spcPct val="130000"/>
              </a:lnSpc>
              <a:spcBef>
                <a:spcPts val="500"/>
              </a:spcBef>
              <a:buClr>
                <a:srgbClr val="9999CC"/>
              </a:buClr>
              <a:buSzPct val="80000"/>
              <a:buFont typeface="Wingdings" pitchFamily="2" charset="2"/>
              <a:buChar char=""/>
              <a:defRPr sz="2400" kern="1200">
                <a:solidFill>
                  <a:schemeClr val="tx1"/>
                </a:solidFill>
                <a:latin typeface="微软雅黑" panose="020B0503020204020204" pitchFamily="34" charset="-122"/>
                <a:ea typeface="微软雅黑" panose="020B0503020204020204" pitchFamily="34" charset="-122"/>
              </a:defRPr>
            </a:lvl2pPr>
            <a:lvl3pPr marL="1350000" indent="-450000" algn="l" defTabSz="914400" eaLnBrk="1" hangingPunct="1">
              <a:lnSpc>
                <a:spcPct val="130000"/>
              </a:lnSpc>
              <a:spcBef>
                <a:spcPts val="500"/>
              </a:spcBef>
              <a:buSzPct val="80000"/>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kumimoji="1" lang="en-US" altLang="zh-CN" sz="4800" dirty="0"/>
              <a:t>Facebook [</a:t>
            </a:r>
            <a:r>
              <a:rPr kumimoji="1" lang="en-US" altLang="zh-CN" sz="4800" dirty="0" err="1"/>
              <a:t>GigaOm</a:t>
            </a:r>
            <a:r>
              <a:rPr kumimoji="1" lang="en-US" altLang="zh-CN" sz="4800" dirty="0"/>
              <a:t>, 2012]</a:t>
            </a:r>
          </a:p>
          <a:p>
            <a:pPr lvl="1"/>
            <a:r>
              <a:rPr kumimoji="1" lang="en-US" altLang="zh-CN" sz="4800" dirty="0"/>
              <a:t>30K in 2009 -&gt; 60K in 2010 -&gt; 180K in 2012</a:t>
            </a:r>
          </a:p>
          <a:p>
            <a:r>
              <a:rPr kumimoji="1" lang="en-US" altLang="zh-CN" sz="4800" dirty="0"/>
              <a:t>Microsoft [NYTimes, 2008]</a:t>
            </a:r>
          </a:p>
          <a:p>
            <a:pPr lvl="1"/>
            <a:r>
              <a:rPr kumimoji="1" lang="en-US" altLang="zh-CN" sz="4800" dirty="0"/>
              <a:t> 150Kmachines</a:t>
            </a:r>
          </a:p>
          <a:p>
            <a:pPr lvl="1"/>
            <a:r>
              <a:rPr kumimoji="1" lang="en-US" altLang="zh-CN" sz="4800" dirty="0"/>
              <a:t> Growth rate of 10K per month</a:t>
            </a:r>
          </a:p>
          <a:p>
            <a:pPr lvl="1"/>
            <a:r>
              <a:rPr kumimoji="1" lang="en-US" altLang="zh-CN" sz="4800" dirty="0"/>
              <a:t> 80K total running Bing </a:t>
            </a:r>
          </a:p>
        </p:txBody>
      </p:sp>
      <p:sp>
        <p:nvSpPr>
          <p:cNvPr id="11" name="矩形 10">
            <a:extLst>
              <a:ext uri="{FF2B5EF4-FFF2-40B4-BE49-F238E27FC236}">
                <a16:creationId xmlns:a16="http://schemas.microsoft.com/office/drawing/2014/main" id="{F6174248-F52C-44D7-8635-A8CA18451629}"/>
              </a:ext>
            </a:extLst>
          </p:cNvPr>
          <p:cNvSpPr/>
          <p:nvPr/>
        </p:nvSpPr>
        <p:spPr>
          <a:xfrm>
            <a:off x="12963333" y="3601325"/>
            <a:ext cx="10269891" cy="8026813"/>
          </a:xfrm>
          <a:prstGeom prst="rect">
            <a:avLst/>
          </a:prstGeom>
        </p:spPr>
        <p:txBody>
          <a:bodyPr vert="horz" lIns="91440" tIns="45720" rIns="91440" bIns="45720" rtlCol="0">
            <a:normAutofit/>
          </a:bodyPr>
          <a:lstStyle/>
          <a:p>
            <a:pPr marL="450850" indent="-450850" algn="l" defTabSz="914400" hangingPunct="1">
              <a:lnSpc>
                <a:spcPct val="90000"/>
              </a:lnSpc>
              <a:spcBef>
                <a:spcPts val="1000"/>
              </a:spcBef>
              <a:buClr>
                <a:srgbClr val="00007D"/>
              </a:buClr>
              <a:buSzPct val="90000"/>
              <a:buFont typeface="Wingdings" panose="05000000000000000000" pitchFamily="2" charset="2"/>
              <a:buChar char="n"/>
            </a:pPr>
            <a:r>
              <a:rPr kumimoji="1" lang="en-US" altLang="zh-CN" sz="4800" kern="1200" dirty="0">
                <a:solidFill>
                  <a:schemeClr val="tx1"/>
                </a:solidFill>
                <a:latin typeface="微软雅黑" panose="020B0503020204020204" pitchFamily="34" charset="-122"/>
                <a:ea typeface="微软雅黑" panose="020B0503020204020204" pitchFamily="34" charset="-122"/>
              </a:rPr>
              <a:t>Yahoo! [2009]</a:t>
            </a:r>
          </a:p>
          <a:p>
            <a:pPr marL="900113" lvl="1" indent="-450850" algn="l" defTabSz="914400" hangingPunct="1">
              <a:lnSpc>
                <a:spcPct val="130000"/>
              </a:lnSpc>
              <a:spcBef>
                <a:spcPts val="500"/>
              </a:spcBef>
              <a:buClr>
                <a:srgbClr val="9999CC"/>
              </a:buClr>
              <a:buSzPct val="80000"/>
              <a:buFont typeface="Wingdings" pitchFamily="2" charset="2"/>
              <a:buChar char=""/>
            </a:pPr>
            <a:r>
              <a:rPr kumimoji="1" lang="en-US" altLang="zh-CN" sz="4800" kern="1200" dirty="0">
                <a:solidFill>
                  <a:schemeClr val="tx1"/>
                </a:solidFill>
                <a:latin typeface="微软雅黑" panose="020B0503020204020204" pitchFamily="34" charset="-122"/>
                <a:ea typeface="微软雅黑" panose="020B0503020204020204" pitchFamily="34" charset="-122"/>
              </a:rPr>
              <a:t>100K</a:t>
            </a:r>
          </a:p>
          <a:p>
            <a:pPr marL="900113" lvl="1" indent="-450850" algn="l" defTabSz="914400" hangingPunct="1">
              <a:lnSpc>
                <a:spcPct val="130000"/>
              </a:lnSpc>
              <a:spcBef>
                <a:spcPts val="500"/>
              </a:spcBef>
              <a:buClr>
                <a:srgbClr val="9999CC"/>
              </a:buClr>
              <a:buSzPct val="80000"/>
              <a:buFont typeface="Wingdings" pitchFamily="2" charset="2"/>
              <a:buChar char=""/>
            </a:pPr>
            <a:r>
              <a:rPr kumimoji="1" lang="en-US" altLang="zh-CN" sz="4800" kern="1200" dirty="0">
                <a:solidFill>
                  <a:schemeClr val="tx1"/>
                </a:solidFill>
                <a:latin typeface="微软雅黑" panose="020B0503020204020204" pitchFamily="34" charset="-122"/>
                <a:ea typeface="微软雅黑" panose="020B0503020204020204" pitchFamily="34" charset="-122"/>
              </a:rPr>
              <a:t>Split into clusters of 4000</a:t>
            </a:r>
          </a:p>
          <a:p>
            <a:pPr marL="450850" indent="-450850" algn="l" defTabSz="914400" hangingPunct="1">
              <a:lnSpc>
                <a:spcPct val="90000"/>
              </a:lnSpc>
              <a:spcBef>
                <a:spcPts val="1000"/>
              </a:spcBef>
              <a:buClr>
                <a:srgbClr val="00007D"/>
              </a:buClr>
              <a:buSzPct val="90000"/>
              <a:buFont typeface="Wingdings" panose="05000000000000000000" pitchFamily="2" charset="2"/>
              <a:buChar char="n"/>
            </a:pPr>
            <a:r>
              <a:rPr kumimoji="1" lang="en-US" altLang="zh-CN" sz="4800" kern="1200" dirty="0">
                <a:solidFill>
                  <a:schemeClr val="tx1"/>
                </a:solidFill>
                <a:latin typeface="微软雅黑" panose="020B0503020204020204" pitchFamily="34" charset="-122"/>
                <a:ea typeface="微软雅黑" panose="020B0503020204020204" pitchFamily="34" charset="-122"/>
              </a:rPr>
              <a:t> AWS EC2 [Randy Bias, 2009]</a:t>
            </a:r>
          </a:p>
          <a:p>
            <a:pPr marL="900113" lvl="1" indent="-450850" algn="l" defTabSz="914400" hangingPunct="1">
              <a:lnSpc>
                <a:spcPct val="130000"/>
              </a:lnSpc>
              <a:spcBef>
                <a:spcPts val="500"/>
              </a:spcBef>
              <a:buClr>
                <a:srgbClr val="9999CC"/>
              </a:buClr>
              <a:buSzPct val="80000"/>
              <a:buFont typeface="Wingdings" pitchFamily="2" charset="2"/>
              <a:buChar char=""/>
            </a:pPr>
            <a:r>
              <a:rPr kumimoji="1" lang="en-US" altLang="zh-CN" sz="4800" kern="1200" dirty="0">
                <a:solidFill>
                  <a:schemeClr val="tx1"/>
                </a:solidFill>
                <a:latin typeface="微软雅黑" panose="020B0503020204020204" pitchFamily="34" charset="-122"/>
                <a:ea typeface="微软雅黑" panose="020B0503020204020204" pitchFamily="34" charset="-122"/>
              </a:rPr>
              <a:t>40,000 machines</a:t>
            </a:r>
          </a:p>
          <a:p>
            <a:pPr marL="900113" lvl="1" indent="-450850" algn="l" defTabSz="914400" hangingPunct="1">
              <a:lnSpc>
                <a:spcPct val="130000"/>
              </a:lnSpc>
              <a:spcBef>
                <a:spcPts val="500"/>
              </a:spcBef>
              <a:buClr>
                <a:srgbClr val="9999CC"/>
              </a:buClr>
              <a:buSzPct val="80000"/>
              <a:buFont typeface="Wingdings" pitchFamily="2" charset="2"/>
              <a:buChar char=""/>
            </a:pPr>
            <a:r>
              <a:rPr kumimoji="1" lang="en-US" altLang="zh-CN" sz="4800" kern="1200" dirty="0">
                <a:solidFill>
                  <a:schemeClr val="tx1"/>
                </a:solidFill>
                <a:latin typeface="微软雅黑" panose="020B0503020204020204" pitchFamily="34" charset="-122"/>
                <a:ea typeface="微软雅黑" panose="020B0503020204020204" pitchFamily="34" charset="-122"/>
              </a:rPr>
              <a:t>8 cores/machine</a:t>
            </a:r>
          </a:p>
          <a:p>
            <a:pPr marL="450850" indent="-450850" algn="l" defTabSz="914400" hangingPunct="1">
              <a:lnSpc>
                <a:spcPct val="90000"/>
              </a:lnSpc>
              <a:spcBef>
                <a:spcPts val="1000"/>
              </a:spcBef>
              <a:buClr>
                <a:srgbClr val="00007D"/>
              </a:buClr>
              <a:buSzPct val="90000"/>
              <a:buFont typeface="Wingdings" panose="05000000000000000000" pitchFamily="2" charset="2"/>
              <a:buChar char="n"/>
            </a:pPr>
            <a:r>
              <a:rPr kumimoji="1" lang="en-US" altLang="zh-CN" sz="4800" kern="1200" dirty="0">
                <a:solidFill>
                  <a:schemeClr val="tx1"/>
                </a:solidFill>
                <a:latin typeface="微软雅黑" panose="020B0503020204020204" pitchFamily="34" charset="-122"/>
                <a:ea typeface="微软雅黑" panose="020B0503020204020204" pitchFamily="34" charset="-122"/>
              </a:rPr>
              <a:t>eBay [2012]: 50K machines</a:t>
            </a:r>
          </a:p>
          <a:p>
            <a:pPr marL="450850" indent="-450850" algn="l" defTabSz="914400" hangingPunct="1">
              <a:lnSpc>
                <a:spcPct val="90000"/>
              </a:lnSpc>
              <a:spcBef>
                <a:spcPts val="1000"/>
              </a:spcBef>
              <a:buClr>
                <a:srgbClr val="00007D"/>
              </a:buClr>
              <a:buSzPct val="90000"/>
              <a:buFont typeface="Wingdings" panose="05000000000000000000" pitchFamily="2" charset="2"/>
              <a:buChar char="n"/>
            </a:pPr>
            <a:r>
              <a:rPr kumimoji="1" lang="en-US" altLang="zh-CN" sz="4800" kern="1200" dirty="0">
                <a:solidFill>
                  <a:schemeClr val="tx1"/>
                </a:solidFill>
                <a:latin typeface="微软雅黑" panose="020B0503020204020204" pitchFamily="34" charset="-122"/>
                <a:ea typeface="微软雅黑" panose="020B0503020204020204" pitchFamily="34" charset="-122"/>
              </a:rPr>
              <a:t>HP [2012]: 380K in 180 DCs</a:t>
            </a:r>
          </a:p>
          <a:p>
            <a:pPr marL="450850" indent="-450850" algn="l" defTabSz="914400" hangingPunct="1">
              <a:lnSpc>
                <a:spcPct val="90000"/>
              </a:lnSpc>
              <a:spcBef>
                <a:spcPts val="1000"/>
              </a:spcBef>
              <a:buClr>
                <a:srgbClr val="00007D"/>
              </a:buClr>
              <a:buSzPct val="90000"/>
              <a:buFont typeface="Wingdings" panose="05000000000000000000" pitchFamily="2" charset="2"/>
              <a:buChar char="n"/>
            </a:pPr>
            <a:r>
              <a:rPr kumimoji="1" lang="en-US" altLang="zh-CN" sz="4800" kern="1200" dirty="0">
                <a:solidFill>
                  <a:schemeClr val="tx1"/>
                </a:solidFill>
                <a:latin typeface="微软雅黑" panose="020B0503020204020204" pitchFamily="34" charset="-122"/>
                <a:ea typeface="微软雅黑" panose="020B0503020204020204" pitchFamily="34" charset="-122"/>
              </a:rPr>
              <a:t>Google: A lot </a:t>
            </a:r>
            <a:endParaRPr kumimoji="1" lang="zh-CN" altLang="en-US" sz="4800" kern="12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821574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CF0AD79-0225-4C83-B6F6-7BE5DEC757D4}"/>
              </a:ext>
            </a:extLst>
          </p:cNvPr>
          <p:cNvPicPr>
            <a:picLocks noChangeAspect="1"/>
          </p:cNvPicPr>
          <p:nvPr/>
        </p:nvPicPr>
        <p:blipFill>
          <a:blip r:embed="rId3"/>
          <a:stretch>
            <a:fillRect/>
          </a:stretch>
        </p:blipFill>
        <p:spPr>
          <a:xfrm>
            <a:off x="3605960" y="2792938"/>
            <a:ext cx="17172080" cy="8130123"/>
          </a:xfrm>
          <a:prstGeom prst="rect">
            <a:avLst/>
          </a:prstGeom>
        </p:spPr>
      </p:pic>
      <p:sp>
        <p:nvSpPr>
          <p:cNvPr id="1453" name="Fat-tree network"/>
          <p:cNvSpPr txBox="1">
            <a:spLocks noGrp="1"/>
          </p:cNvSpPr>
          <p:nvPr>
            <p:ph type="title"/>
          </p:nvPr>
        </p:nvSpPr>
        <p:spPr>
          <a:prstGeom prst="rect">
            <a:avLst/>
          </a:prstGeom>
        </p:spPr>
        <p:txBody>
          <a:bodyPr/>
          <a:lstStyle>
            <a:lvl1pPr>
              <a:defRPr sz="10800"/>
            </a:lvl1pPr>
          </a:lstStyle>
          <a:p>
            <a:r>
              <a:t>Fat-tree network</a:t>
            </a:r>
          </a:p>
        </p:txBody>
      </p:sp>
      <p:grpSp>
        <p:nvGrpSpPr>
          <p:cNvPr id="1465" name="成组"/>
          <p:cNvGrpSpPr/>
          <p:nvPr/>
        </p:nvGrpSpPr>
        <p:grpSpPr>
          <a:xfrm>
            <a:off x="4128364" y="159516"/>
            <a:ext cx="13819000" cy="13243855"/>
            <a:chOff x="0" y="0"/>
            <a:chExt cx="13818999" cy="13243853"/>
          </a:xfrm>
        </p:grpSpPr>
        <p:sp>
          <p:nvSpPr>
            <p:cNvPr id="1460" name="线条"/>
            <p:cNvSpPr/>
            <p:nvPr/>
          </p:nvSpPr>
          <p:spPr>
            <a:xfrm rot="7800000" flipH="1">
              <a:off x="2085269" y="3021636"/>
              <a:ext cx="7368175" cy="8678092"/>
            </a:xfrm>
            <a:custGeom>
              <a:avLst/>
              <a:gdLst/>
              <a:ahLst/>
              <a:cxnLst>
                <a:cxn ang="0">
                  <a:pos x="wd2" y="hd2"/>
                </a:cxn>
                <a:cxn ang="5400000">
                  <a:pos x="wd2" y="hd2"/>
                </a:cxn>
                <a:cxn ang="10800000">
                  <a:pos x="wd2" y="hd2"/>
                </a:cxn>
                <a:cxn ang="16200000">
                  <a:pos x="wd2" y="hd2"/>
                </a:cxn>
              </a:cxnLst>
              <a:rect l="0" t="0" r="r" b="b"/>
              <a:pathLst>
                <a:path w="21600" h="21021" extrusionOk="0">
                  <a:moveTo>
                    <a:pt x="0" y="15266"/>
                  </a:moveTo>
                  <a:cubicBezTo>
                    <a:pt x="0" y="15266"/>
                    <a:pt x="1513" y="15482"/>
                    <a:pt x="2031" y="16201"/>
                  </a:cubicBezTo>
                  <a:cubicBezTo>
                    <a:pt x="3015" y="17565"/>
                    <a:pt x="1531" y="21600"/>
                    <a:pt x="3232" y="20951"/>
                  </a:cubicBezTo>
                  <a:cubicBezTo>
                    <a:pt x="7751" y="19226"/>
                    <a:pt x="16375" y="15840"/>
                    <a:pt x="21600" y="14061"/>
                  </a:cubicBezTo>
                  <a:cubicBezTo>
                    <a:pt x="21268" y="11038"/>
                    <a:pt x="20054" y="6688"/>
                    <a:pt x="19380" y="4381"/>
                  </a:cubicBezTo>
                  <a:cubicBezTo>
                    <a:pt x="18693" y="3959"/>
                    <a:pt x="17677" y="3261"/>
                    <a:pt x="16795" y="2383"/>
                  </a:cubicBezTo>
                  <a:cubicBezTo>
                    <a:pt x="15980" y="1571"/>
                    <a:pt x="15326" y="595"/>
                    <a:pt x="14622" y="0"/>
                  </a:cubicBezTo>
                </a:path>
              </a:pathLst>
            </a:custGeom>
            <a:noFill/>
            <a:ln w="241300" cap="flat">
              <a:solidFill>
                <a:schemeClr val="accent5">
                  <a:alpha val="79378"/>
                </a:schemeClr>
              </a:solidFill>
              <a:prstDash val="solid"/>
              <a:miter lim="400000"/>
              <a:tailEnd type="arrow" w="med" len="med"/>
            </a:ln>
            <a:effectLst/>
          </p:spPr>
          <p:txBody>
            <a:bodyPr wrap="square" lIns="0" tIns="0" rIns="0" bIns="0" numCol="1" anchor="t">
              <a:noAutofit/>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464" name="成组"/>
            <p:cNvGrpSpPr/>
            <p:nvPr/>
          </p:nvGrpSpPr>
          <p:grpSpPr>
            <a:xfrm>
              <a:off x="-1" y="-1"/>
              <a:ext cx="13819001" cy="13243855"/>
              <a:chOff x="0" y="0"/>
              <a:chExt cx="13818999" cy="13243853"/>
            </a:xfrm>
          </p:grpSpPr>
          <p:sp>
            <p:nvSpPr>
              <p:cNvPr id="1461" name="线条"/>
              <p:cNvSpPr/>
              <p:nvPr/>
            </p:nvSpPr>
            <p:spPr>
              <a:xfrm rot="7800000" flipH="1">
                <a:off x="2162930" y="3333090"/>
                <a:ext cx="6762401" cy="8800371"/>
              </a:xfrm>
              <a:custGeom>
                <a:avLst/>
                <a:gdLst/>
                <a:ahLst/>
                <a:cxnLst>
                  <a:cxn ang="0">
                    <a:pos x="wd2" y="hd2"/>
                  </a:cxn>
                  <a:cxn ang="5400000">
                    <a:pos x="wd2" y="hd2"/>
                  </a:cxn>
                  <a:cxn ang="10800000">
                    <a:pos x="wd2" y="hd2"/>
                  </a:cxn>
                  <a:cxn ang="16200000">
                    <a:pos x="wd2" y="hd2"/>
                  </a:cxn>
                </a:cxnLst>
                <a:rect l="0" t="0" r="r" b="b"/>
                <a:pathLst>
                  <a:path w="20995" h="21036" extrusionOk="0">
                    <a:moveTo>
                      <a:pt x="0" y="15682"/>
                    </a:moveTo>
                    <a:cubicBezTo>
                      <a:pt x="0" y="15682"/>
                      <a:pt x="1386" y="15998"/>
                      <a:pt x="1934" y="16707"/>
                    </a:cubicBezTo>
                    <a:cubicBezTo>
                      <a:pt x="2976" y="18053"/>
                      <a:pt x="1983" y="21600"/>
                      <a:pt x="3785" y="20959"/>
                    </a:cubicBezTo>
                    <a:cubicBezTo>
                      <a:pt x="8524" y="20361"/>
                      <a:pt x="12307" y="19711"/>
                      <a:pt x="18177" y="18900"/>
                    </a:cubicBezTo>
                    <a:cubicBezTo>
                      <a:pt x="18577" y="15999"/>
                      <a:pt x="21600" y="6885"/>
                      <a:pt x="20886" y="4608"/>
                    </a:cubicBezTo>
                    <a:cubicBezTo>
                      <a:pt x="20154" y="4189"/>
                      <a:pt x="19128" y="3486"/>
                      <a:pt x="18314" y="2581"/>
                    </a:cubicBezTo>
                    <a:cubicBezTo>
                      <a:pt x="17512" y="1690"/>
                      <a:pt x="16947" y="622"/>
                      <a:pt x="16158" y="0"/>
                    </a:cubicBezTo>
                  </a:path>
                </a:pathLst>
              </a:custGeom>
              <a:noFill/>
              <a:ln w="152400" cap="flat">
                <a:solidFill>
                  <a:schemeClr val="accent1">
                    <a:alpha val="79378"/>
                  </a:schemeClr>
                </a:solidFill>
                <a:prstDash val="solid"/>
                <a:miter lim="400000"/>
                <a:tailEnd type="arrow" w="med" len="med"/>
              </a:ln>
              <a:effectLst/>
            </p:spPr>
            <p:txBody>
              <a:bodyPr wrap="square" lIns="0" tIns="0" rIns="0" bIns="0" numCol="1" anchor="t">
                <a:noAutofit/>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2" name="线条"/>
              <p:cNvSpPr/>
              <p:nvPr/>
            </p:nvSpPr>
            <p:spPr>
              <a:xfrm rot="7800000" flipH="1">
                <a:off x="2428051" y="3391945"/>
                <a:ext cx="9037314" cy="7627590"/>
              </a:xfrm>
              <a:custGeom>
                <a:avLst/>
                <a:gdLst/>
                <a:ahLst/>
                <a:cxnLst>
                  <a:cxn ang="0">
                    <a:pos x="wd2" y="hd2"/>
                  </a:cxn>
                  <a:cxn ang="5400000">
                    <a:pos x="wd2" y="hd2"/>
                  </a:cxn>
                  <a:cxn ang="10800000">
                    <a:pos x="wd2" y="hd2"/>
                  </a:cxn>
                  <a:cxn ang="16200000">
                    <a:pos x="wd2" y="hd2"/>
                  </a:cxn>
                </a:cxnLst>
                <a:rect l="0" t="0" r="r" b="b"/>
                <a:pathLst>
                  <a:path w="21600" h="21440" extrusionOk="0">
                    <a:moveTo>
                      <a:pt x="0" y="18030"/>
                    </a:moveTo>
                    <a:cubicBezTo>
                      <a:pt x="0" y="18030"/>
                      <a:pt x="1067" y="18402"/>
                      <a:pt x="1489" y="19236"/>
                    </a:cubicBezTo>
                    <a:cubicBezTo>
                      <a:pt x="1872" y="19992"/>
                      <a:pt x="2452" y="20376"/>
                      <a:pt x="2959" y="20746"/>
                    </a:cubicBezTo>
                    <a:cubicBezTo>
                      <a:pt x="3470" y="21119"/>
                      <a:pt x="4043" y="21600"/>
                      <a:pt x="4946" y="21389"/>
                    </a:cubicBezTo>
                    <a:cubicBezTo>
                      <a:pt x="8594" y="20685"/>
                      <a:pt x="16657" y="14062"/>
                      <a:pt x="21600" y="11720"/>
                    </a:cubicBezTo>
                    <a:cubicBezTo>
                      <a:pt x="21359" y="8624"/>
                      <a:pt x="18858" y="5128"/>
                      <a:pt x="18308" y="2450"/>
                    </a:cubicBezTo>
                    <a:cubicBezTo>
                      <a:pt x="16687" y="2274"/>
                      <a:pt x="14932" y="4497"/>
                      <a:pt x="13598" y="2986"/>
                    </a:cubicBezTo>
                    <a:cubicBezTo>
                      <a:pt x="12903" y="2199"/>
                      <a:pt x="13131" y="796"/>
                      <a:pt x="12470" y="0"/>
                    </a:cubicBezTo>
                  </a:path>
                </a:pathLst>
              </a:custGeom>
              <a:noFill/>
              <a:ln w="241300" cap="flat">
                <a:solidFill>
                  <a:schemeClr val="accent2">
                    <a:alpha val="79378"/>
                  </a:schemeClr>
                </a:solidFill>
                <a:custDash>
                  <a:ds d="200000" sp="200000"/>
                </a:custDash>
                <a:miter lim="400000"/>
                <a:tailEnd type="triangle" w="med" len="med"/>
              </a:ln>
              <a:effectLst/>
            </p:spPr>
            <p:txBody>
              <a:bodyPr wrap="square" lIns="0" tIns="0" rIns="0" bIns="0" numCol="1" anchor="t">
                <a:noAutofit/>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3" name="线条"/>
              <p:cNvSpPr/>
              <p:nvPr/>
            </p:nvSpPr>
            <p:spPr>
              <a:xfrm rot="7800000" flipH="1">
                <a:off x="1940919" y="2829276"/>
                <a:ext cx="10923801" cy="7585301"/>
              </a:xfrm>
              <a:custGeom>
                <a:avLst/>
                <a:gdLst/>
                <a:ahLst/>
                <a:cxnLst>
                  <a:cxn ang="0">
                    <a:pos x="wd2" y="hd2"/>
                  </a:cxn>
                  <a:cxn ang="5400000">
                    <a:pos x="wd2" y="hd2"/>
                  </a:cxn>
                  <a:cxn ang="10800000">
                    <a:pos x="wd2" y="hd2"/>
                  </a:cxn>
                  <a:cxn ang="16200000">
                    <a:pos x="wd2" y="hd2"/>
                  </a:cxn>
                </a:cxnLst>
                <a:rect l="0" t="0" r="r" b="b"/>
                <a:pathLst>
                  <a:path w="21600" h="21419" extrusionOk="0">
                    <a:moveTo>
                      <a:pt x="0" y="18561"/>
                    </a:moveTo>
                    <a:cubicBezTo>
                      <a:pt x="0" y="18561"/>
                      <a:pt x="1678" y="18263"/>
                      <a:pt x="2028" y="19101"/>
                    </a:cubicBezTo>
                    <a:cubicBezTo>
                      <a:pt x="2225" y="19574"/>
                      <a:pt x="2507" y="19882"/>
                      <a:pt x="2746" y="20213"/>
                    </a:cubicBezTo>
                    <a:cubicBezTo>
                      <a:pt x="3154" y="20778"/>
                      <a:pt x="3586" y="21600"/>
                      <a:pt x="4349" y="21383"/>
                    </a:cubicBezTo>
                    <a:cubicBezTo>
                      <a:pt x="7367" y="20676"/>
                      <a:pt x="17510" y="8340"/>
                      <a:pt x="21600" y="5988"/>
                    </a:cubicBezTo>
                    <a:cubicBezTo>
                      <a:pt x="18944" y="3756"/>
                      <a:pt x="17108" y="4061"/>
                      <a:pt x="15653" y="2275"/>
                    </a:cubicBezTo>
                    <a:cubicBezTo>
                      <a:pt x="14187" y="2082"/>
                      <a:pt x="12539" y="4718"/>
                      <a:pt x="11396" y="2859"/>
                    </a:cubicBezTo>
                    <a:cubicBezTo>
                      <a:pt x="10904" y="2059"/>
                      <a:pt x="11097" y="756"/>
                      <a:pt x="10580" y="0"/>
                    </a:cubicBezTo>
                  </a:path>
                </a:pathLst>
              </a:custGeom>
              <a:noFill/>
              <a:ln w="114300" cap="flat">
                <a:solidFill>
                  <a:srgbClr val="000000">
                    <a:alpha val="79378"/>
                  </a:srgbClr>
                </a:solidFill>
                <a:prstDash val="solid"/>
                <a:miter lim="400000"/>
                <a:tailEnd type="triangle" w="med" len="med"/>
              </a:ln>
              <a:effectLst/>
            </p:spPr>
            <p:txBody>
              <a:bodyPr wrap="square" lIns="0" tIns="0" rIns="0" bIns="0" numCol="1" anchor="t">
                <a:noAutofit/>
              </a:bodyPr>
              <a:lstStyle/>
              <a:p>
                <a:pPr>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pic>
        <p:nvPicPr>
          <p:cNvPr id="3" name="图片 2">
            <a:extLst>
              <a:ext uri="{FF2B5EF4-FFF2-40B4-BE49-F238E27FC236}">
                <a16:creationId xmlns:a16="http://schemas.microsoft.com/office/drawing/2014/main" id="{86CF8C56-A2E3-4FF0-95B2-B99C7FAB517F}"/>
              </a:ext>
            </a:extLst>
          </p:cNvPr>
          <p:cNvPicPr>
            <a:picLocks noChangeAspect="1"/>
          </p:cNvPicPr>
          <p:nvPr/>
        </p:nvPicPr>
        <p:blipFill>
          <a:blip r:embed="rId4"/>
          <a:stretch>
            <a:fillRect/>
          </a:stretch>
        </p:blipFill>
        <p:spPr>
          <a:xfrm>
            <a:off x="4678843" y="10920240"/>
            <a:ext cx="15026313" cy="2775758"/>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2B917AD-CCEE-4C34-A189-2CB8555E165A}"/>
              </a:ext>
            </a:extLst>
          </p:cNvPr>
          <p:cNvPicPr>
            <a:picLocks noChangeAspect="1"/>
          </p:cNvPicPr>
          <p:nvPr/>
        </p:nvPicPr>
        <p:blipFill>
          <a:blip r:embed="rId3"/>
          <a:stretch>
            <a:fillRect/>
          </a:stretch>
        </p:blipFill>
        <p:spPr>
          <a:xfrm>
            <a:off x="3605960" y="2792938"/>
            <a:ext cx="17172080" cy="8130123"/>
          </a:xfrm>
          <a:prstGeom prst="rect">
            <a:avLst/>
          </a:prstGeom>
        </p:spPr>
      </p:pic>
      <p:pic>
        <p:nvPicPr>
          <p:cNvPr id="21" name="图片 20">
            <a:extLst>
              <a:ext uri="{FF2B5EF4-FFF2-40B4-BE49-F238E27FC236}">
                <a16:creationId xmlns:a16="http://schemas.microsoft.com/office/drawing/2014/main" id="{54489B41-718E-4651-B291-E86284274711}"/>
              </a:ext>
            </a:extLst>
          </p:cNvPr>
          <p:cNvPicPr>
            <a:picLocks noChangeAspect="1"/>
          </p:cNvPicPr>
          <p:nvPr/>
        </p:nvPicPr>
        <p:blipFill>
          <a:blip r:embed="rId4"/>
          <a:stretch>
            <a:fillRect/>
          </a:stretch>
        </p:blipFill>
        <p:spPr>
          <a:xfrm>
            <a:off x="4678843" y="10920240"/>
            <a:ext cx="15026313" cy="2775758"/>
          </a:xfrm>
          <a:prstGeom prst="rect">
            <a:avLst/>
          </a:prstGeom>
        </p:spPr>
      </p:pic>
      <p:sp>
        <p:nvSpPr>
          <p:cNvPr id="1469" name="Fat-tree network"/>
          <p:cNvSpPr txBox="1">
            <a:spLocks noGrp="1"/>
          </p:cNvSpPr>
          <p:nvPr>
            <p:ph type="title"/>
          </p:nvPr>
        </p:nvSpPr>
        <p:spPr>
          <a:prstGeom prst="rect">
            <a:avLst/>
          </a:prstGeom>
        </p:spPr>
        <p:txBody>
          <a:bodyPr/>
          <a:lstStyle>
            <a:lvl1pPr>
              <a:defRPr sz="10800"/>
            </a:lvl1pPr>
          </a:lstStyle>
          <a:p>
            <a:r>
              <a:t>Fat-tree network</a:t>
            </a:r>
          </a:p>
        </p:txBody>
      </p:sp>
      <p:grpSp>
        <p:nvGrpSpPr>
          <p:cNvPr id="1480" name="成组"/>
          <p:cNvGrpSpPr/>
          <p:nvPr/>
        </p:nvGrpSpPr>
        <p:grpSpPr>
          <a:xfrm>
            <a:off x="1616068" y="4129638"/>
            <a:ext cx="16342967" cy="1514505"/>
            <a:chOff x="48150" y="319638"/>
            <a:chExt cx="16342966" cy="1514504"/>
          </a:xfrm>
        </p:grpSpPr>
        <p:sp>
          <p:nvSpPr>
            <p:cNvPr id="1476" name="圆角矩形"/>
            <p:cNvSpPr/>
            <p:nvPr/>
          </p:nvSpPr>
          <p:spPr>
            <a:xfrm>
              <a:off x="4553132" y="905355"/>
              <a:ext cx="11837986" cy="928788"/>
            </a:xfrm>
            <a:prstGeom prst="roundRect">
              <a:avLst>
                <a:gd name="adj" fmla="val 33157"/>
              </a:avLst>
            </a:prstGeom>
            <a:gradFill flip="none" rotWithShape="1">
              <a:gsLst>
                <a:gs pos="0">
                  <a:schemeClr val="accent1">
                    <a:satOff val="-3355"/>
                    <a:lumOff val="26614"/>
                    <a:alpha val="24549"/>
                  </a:schemeClr>
                </a:gs>
                <a:gs pos="100000">
                  <a:schemeClr val="accent1">
                    <a:alpha val="24549"/>
                  </a:schemeClr>
                </a:gs>
              </a:gsLst>
              <a:lin ang="5400000" scaled="0"/>
            </a:gra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grpSp>
          <p:nvGrpSpPr>
            <p:cNvPr id="1479" name="成组"/>
            <p:cNvGrpSpPr/>
            <p:nvPr/>
          </p:nvGrpSpPr>
          <p:grpSpPr>
            <a:xfrm>
              <a:off x="48150" y="319638"/>
              <a:ext cx="4578357" cy="1330941"/>
              <a:chOff x="48150" y="319638"/>
              <a:chExt cx="4578355" cy="1330940"/>
            </a:xfrm>
          </p:grpSpPr>
          <p:sp>
            <p:nvSpPr>
              <p:cNvPr id="1477" name="成组"/>
              <p:cNvSpPr txBox="1"/>
              <p:nvPr/>
            </p:nvSpPr>
            <p:spPr>
              <a:xfrm>
                <a:off x="48150" y="319638"/>
                <a:ext cx="2359396" cy="1330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6000">
                    <a:latin typeface="Gill Sans"/>
                    <a:ea typeface="Gill Sans"/>
                    <a:cs typeface="Gill Sans"/>
                    <a:sym typeface="Gill Sans"/>
                  </a:defRPr>
                </a:pPr>
                <a:r>
                  <a:rPr i="1"/>
                  <a:t>x</a:t>
                </a:r>
                <a:r>
                  <a:t> Gbps</a:t>
                </a:r>
              </a:p>
            </p:txBody>
          </p:sp>
          <p:sp>
            <p:nvSpPr>
              <p:cNvPr id="1486" name="连接线"/>
              <p:cNvSpPr/>
              <p:nvPr/>
            </p:nvSpPr>
            <p:spPr>
              <a:xfrm>
                <a:off x="2371686" y="346255"/>
                <a:ext cx="2254821" cy="602851"/>
              </a:xfrm>
              <a:custGeom>
                <a:avLst/>
                <a:gdLst/>
                <a:ahLst/>
                <a:cxnLst>
                  <a:cxn ang="0">
                    <a:pos x="wd2" y="hd2"/>
                  </a:cxn>
                  <a:cxn ang="5400000">
                    <a:pos x="wd2" y="hd2"/>
                  </a:cxn>
                  <a:cxn ang="10800000">
                    <a:pos x="wd2" y="hd2"/>
                  </a:cxn>
                  <a:cxn ang="16200000">
                    <a:pos x="wd2" y="hd2"/>
                  </a:cxn>
                </a:cxnLst>
                <a:rect l="0" t="0" r="r" b="b"/>
                <a:pathLst>
                  <a:path w="21600" h="16422" extrusionOk="0">
                    <a:moveTo>
                      <a:pt x="0" y="9669"/>
                    </a:moveTo>
                    <a:cubicBezTo>
                      <a:pt x="8530" y="-5178"/>
                      <a:pt x="15730" y="-2927"/>
                      <a:pt x="21600" y="16422"/>
                    </a:cubicBezTo>
                  </a:path>
                </a:pathLst>
              </a:custGeom>
              <a:noFill/>
              <a:ln w="76200" cap="flat">
                <a:solidFill>
                  <a:srgbClr val="000000"/>
                </a:solidFill>
                <a:prstDash val="solid"/>
                <a:miter lim="400000"/>
                <a:tailEnd type="stealth" w="med" len="med"/>
              </a:ln>
              <a:effectLst/>
            </p:spPr>
            <p:txBody>
              <a:bodyPr/>
              <a:lstStyle/>
              <a:p>
                <a:endParaRPr/>
              </a:p>
            </p:txBody>
          </p:sp>
        </p:grpSp>
      </p:grpSp>
      <p:grpSp>
        <p:nvGrpSpPr>
          <p:cNvPr id="1485" name="成组"/>
          <p:cNvGrpSpPr/>
          <p:nvPr/>
        </p:nvGrpSpPr>
        <p:grpSpPr>
          <a:xfrm>
            <a:off x="1027029" y="7153404"/>
            <a:ext cx="19397361" cy="1201310"/>
            <a:chOff x="0" y="0"/>
            <a:chExt cx="19397360" cy="1201308"/>
          </a:xfrm>
        </p:grpSpPr>
        <p:sp>
          <p:nvSpPr>
            <p:cNvPr id="1481" name="圆角矩形"/>
            <p:cNvSpPr/>
            <p:nvPr/>
          </p:nvSpPr>
          <p:spPr>
            <a:xfrm>
              <a:off x="2851114" y="63920"/>
              <a:ext cx="16546247" cy="612318"/>
            </a:xfrm>
            <a:prstGeom prst="roundRect">
              <a:avLst>
                <a:gd name="adj" fmla="val 50000"/>
              </a:avLst>
            </a:prstGeom>
            <a:gradFill flip="none" rotWithShape="1">
              <a:gsLst>
                <a:gs pos="0">
                  <a:schemeClr val="accent1">
                    <a:satOff val="-3355"/>
                    <a:lumOff val="26614"/>
                    <a:alpha val="24549"/>
                  </a:schemeClr>
                </a:gs>
                <a:gs pos="100000">
                  <a:schemeClr val="accent1">
                    <a:alpha val="24549"/>
                  </a:schemeClr>
                </a:gs>
              </a:gsLst>
              <a:lin ang="5400000" scaled="0"/>
            </a:gra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grpSp>
          <p:nvGrpSpPr>
            <p:cNvPr id="1484" name="成组"/>
            <p:cNvGrpSpPr/>
            <p:nvPr/>
          </p:nvGrpSpPr>
          <p:grpSpPr>
            <a:xfrm>
              <a:off x="0" y="0"/>
              <a:ext cx="2877386" cy="1201309"/>
              <a:chOff x="0" y="0"/>
              <a:chExt cx="2877385" cy="1201308"/>
            </a:xfrm>
          </p:grpSpPr>
          <p:sp>
            <p:nvSpPr>
              <p:cNvPr id="1482" name="成组"/>
              <p:cNvSpPr txBox="1"/>
              <p:nvPr/>
            </p:nvSpPr>
            <p:spPr>
              <a:xfrm>
                <a:off x="-1" y="223036"/>
                <a:ext cx="2270449" cy="9782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6000">
                    <a:latin typeface="Gill Sans"/>
                    <a:ea typeface="Gill Sans"/>
                    <a:cs typeface="Gill Sans"/>
                    <a:sym typeface="Gill Sans"/>
                  </a:defRPr>
                </a:pPr>
                <a:r>
                  <a:rPr i="1"/>
                  <a:t>x</a:t>
                </a:r>
                <a:r>
                  <a:t> Gbps</a:t>
                </a:r>
              </a:p>
            </p:txBody>
          </p:sp>
          <p:sp>
            <p:nvSpPr>
              <p:cNvPr id="1487" name="连接线"/>
              <p:cNvSpPr/>
              <p:nvPr/>
            </p:nvSpPr>
            <p:spPr>
              <a:xfrm>
                <a:off x="1770496" y="-1"/>
                <a:ext cx="1106890" cy="356704"/>
              </a:xfrm>
              <a:custGeom>
                <a:avLst/>
                <a:gdLst/>
                <a:ahLst/>
                <a:cxnLst>
                  <a:cxn ang="0">
                    <a:pos x="wd2" y="hd2"/>
                  </a:cxn>
                  <a:cxn ang="5400000">
                    <a:pos x="wd2" y="hd2"/>
                  </a:cxn>
                  <a:cxn ang="10800000">
                    <a:pos x="wd2" y="hd2"/>
                  </a:cxn>
                  <a:cxn ang="16200000">
                    <a:pos x="wd2" y="hd2"/>
                  </a:cxn>
                </a:cxnLst>
                <a:rect l="0" t="0" r="r" b="b"/>
                <a:pathLst>
                  <a:path w="21600" h="16602" extrusionOk="0">
                    <a:moveTo>
                      <a:pt x="0" y="16602"/>
                    </a:moveTo>
                    <a:cubicBezTo>
                      <a:pt x="7451" y="-2089"/>
                      <a:pt x="14651" y="-4998"/>
                      <a:pt x="21600" y="7874"/>
                    </a:cubicBezTo>
                  </a:path>
                </a:pathLst>
              </a:custGeom>
              <a:noFill/>
              <a:ln w="76200" cap="flat">
                <a:solidFill>
                  <a:srgbClr val="000000"/>
                </a:solidFill>
                <a:prstDash val="solid"/>
                <a:miter lim="400000"/>
                <a:tailEnd type="stealth" w="med" len="med"/>
              </a:ln>
              <a:effectLst/>
            </p:spPr>
            <p:txBody>
              <a:bodyPr/>
              <a:lstStyle/>
              <a:p>
                <a:endParaRPr/>
              </a:p>
            </p:txBody>
          </p:sp>
        </p:grpSp>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363D6D7E-251E-4F79-ABBB-53A987387AA3}"/>
              </a:ext>
            </a:extLst>
          </p:cNvPr>
          <p:cNvPicPr>
            <a:picLocks noChangeAspect="1"/>
          </p:cNvPicPr>
          <p:nvPr/>
        </p:nvPicPr>
        <p:blipFill>
          <a:blip r:embed="rId3"/>
          <a:stretch>
            <a:fillRect/>
          </a:stretch>
        </p:blipFill>
        <p:spPr>
          <a:xfrm>
            <a:off x="3605960" y="2792938"/>
            <a:ext cx="17172080" cy="8130123"/>
          </a:xfrm>
          <a:prstGeom prst="rect">
            <a:avLst/>
          </a:prstGeom>
        </p:spPr>
      </p:pic>
      <p:pic>
        <p:nvPicPr>
          <p:cNvPr id="28" name="图片 27">
            <a:extLst>
              <a:ext uri="{FF2B5EF4-FFF2-40B4-BE49-F238E27FC236}">
                <a16:creationId xmlns:a16="http://schemas.microsoft.com/office/drawing/2014/main" id="{61AE3032-7781-4607-A4A2-80F0F37D2311}"/>
              </a:ext>
            </a:extLst>
          </p:cNvPr>
          <p:cNvPicPr>
            <a:picLocks noChangeAspect="1"/>
          </p:cNvPicPr>
          <p:nvPr/>
        </p:nvPicPr>
        <p:blipFill>
          <a:blip r:embed="rId4"/>
          <a:stretch>
            <a:fillRect/>
          </a:stretch>
        </p:blipFill>
        <p:spPr>
          <a:xfrm>
            <a:off x="4678843" y="10920240"/>
            <a:ext cx="15026313" cy="2775758"/>
          </a:xfrm>
          <a:prstGeom prst="rect">
            <a:avLst/>
          </a:prstGeom>
        </p:spPr>
      </p:pic>
      <p:sp>
        <p:nvSpPr>
          <p:cNvPr id="1491" name="Fat-tree network"/>
          <p:cNvSpPr txBox="1">
            <a:spLocks noGrp="1"/>
          </p:cNvSpPr>
          <p:nvPr>
            <p:ph type="title"/>
          </p:nvPr>
        </p:nvSpPr>
        <p:spPr>
          <a:prstGeom prst="rect">
            <a:avLst/>
          </a:prstGeom>
        </p:spPr>
        <p:txBody>
          <a:bodyPr/>
          <a:lstStyle>
            <a:lvl1pPr>
              <a:defRPr sz="10800"/>
            </a:lvl1pPr>
          </a:lstStyle>
          <a:p>
            <a:r>
              <a:t>Fat-tree network</a:t>
            </a:r>
          </a:p>
        </p:txBody>
      </p:sp>
      <p:sp>
        <p:nvSpPr>
          <p:cNvPr id="1498" name="成组"/>
          <p:cNvSpPr/>
          <p:nvPr/>
        </p:nvSpPr>
        <p:spPr>
          <a:xfrm>
            <a:off x="6121049" y="4715355"/>
            <a:ext cx="11837986" cy="928788"/>
          </a:xfrm>
          <a:prstGeom prst="roundRect">
            <a:avLst>
              <a:gd name="adj" fmla="val 33157"/>
            </a:avLst>
          </a:prstGeom>
          <a:gradFill>
            <a:gsLst>
              <a:gs pos="0">
                <a:schemeClr val="accent1">
                  <a:satOff val="-3355"/>
                  <a:lumOff val="26614"/>
                  <a:alpha val="24549"/>
                </a:schemeClr>
              </a:gs>
              <a:gs pos="100000">
                <a:schemeClr val="accent1">
                  <a:alpha val="24549"/>
                </a:schemeClr>
              </a:gs>
            </a:gsLst>
            <a:lin ang="5400000"/>
          </a:gradFill>
          <a:ln w="12700">
            <a:miter lim="400000"/>
          </a:ln>
        </p:spPr>
        <p:txBody>
          <a:bodyPr lIns="71437" tIns="71437" rIns="71437" bIns="71437" anchor="ctr"/>
          <a:lstStyle/>
          <a:p>
            <a:pPr>
              <a:defRPr sz="3200">
                <a:solidFill>
                  <a:srgbClr val="FFFFFF"/>
                </a:solidFill>
              </a:defRPr>
            </a:pPr>
            <a:endParaRPr/>
          </a:p>
        </p:txBody>
      </p:sp>
      <p:grpSp>
        <p:nvGrpSpPr>
          <p:cNvPr id="1503" name="成组"/>
          <p:cNvGrpSpPr/>
          <p:nvPr/>
        </p:nvGrpSpPr>
        <p:grpSpPr>
          <a:xfrm>
            <a:off x="1027029" y="7153404"/>
            <a:ext cx="19397361" cy="1201310"/>
            <a:chOff x="0" y="0"/>
            <a:chExt cx="19397360" cy="1201308"/>
          </a:xfrm>
        </p:grpSpPr>
        <p:sp>
          <p:nvSpPr>
            <p:cNvPr id="1499" name="圆角矩形"/>
            <p:cNvSpPr/>
            <p:nvPr/>
          </p:nvSpPr>
          <p:spPr>
            <a:xfrm>
              <a:off x="2851114" y="63920"/>
              <a:ext cx="16546247" cy="612318"/>
            </a:xfrm>
            <a:prstGeom prst="roundRect">
              <a:avLst>
                <a:gd name="adj" fmla="val 50000"/>
              </a:avLst>
            </a:prstGeom>
            <a:gradFill flip="none" rotWithShape="1">
              <a:gsLst>
                <a:gs pos="0">
                  <a:schemeClr val="accent1">
                    <a:satOff val="-3355"/>
                    <a:lumOff val="26614"/>
                    <a:alpha val="24549"/>
                  </a:schemeClr>
                </a:gs>
                <a:gs pos="100000">
                  <a:schemeClr val="accent1">
                    <a:alpha val="24549"/>
                  </a:schemeClr>
                </a:gs>
              </a:gsLst>
              <a:lin ang="5400000" scaled="0"/>
            </a:gra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grpSp>
          <p:nvGrpSpPr>
            <p:cNvPr id="1502" name="成组"/>
            <p:cNvGrpSpPr/>
            <p:nvPr/>
          </p:nvGrpSpPr>
          <p:grpSpPr>
            <a:xfrm>
              <a:off x="0" y="0"/>
              <a:ext cx="2877386" cy="1201309"/>
              <a:chOff x="0" y="0"/>
              <a:chExt cx="2877385" cy="1201308"/>
            </a:xfrm>
          </p:grpSpPr>
          <p:sp>
            <p:nvSpPr>
              <p:cNvPr id="1500" name="成组"/>
              <p:cNvSpPr txBox="1"/>
              <p:nvPr/>
            </p:nvSpPr>
            <p:spPr>
              <a:xfrm>
                <a:off x="-1" y="223036"/>
                <a:ext cx="2270449" cy="9782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6000">
                    <a:latin typeface="Gill Sans"/>
                    <a:ea typeface="Gill Sans"/>
                    <a:cs typeface="Gill Sans"/>
                    <a:sym typeface="Gill Sans"/>
                  </a:defRPr>
                </a:pPr>
                <a:r>
                  <a:rPr i="1"/>
                  <a:t>x</a:t>
                </a:r>
                <a:r>
                  <a:t> Gbps</a:t>
                </a:r>
              </a:p>
            </p:txBody>
          </p:sp>
          <p:sp>
            <p:nvSpPr>
              <p:cNvPr id="1516" name="连接线"/>
              <p:cNvSpPr/>
              <p:nvPr/>
            </p:nvSpPr>
            <p:spPr>
              <a:xfrm>
                <a:off x="1770496" y="-1"/>
                <a:ext cx="1106890" cy="356704"/>
              </a:xfrm>
              <a:custGeom>
                <a:avLst/>
                <a:gdLst/>
                <a:ahLst/>
                <a:cxnLst>
                  <a:cxn ang="0">
                    <a:pos x="wd2" y="hd2"/>
                  </a:cxn>
                  <a:cxn ang="5400000">
                    <a:pos x="wd2" y="hd2"/>
                  </a:cxn>
                  <a:cxn ang="10800000">
                    <a:pos x="wd2" y="hd2"/>
                  </a:cxn>
                  <a:cxn ang="16200000">
                    <a:pos x="wd2" y="hd2"/>
                  </a:cxn>
                </a:cxnLst>
                <a:rect l="0" t="0" r="r" b="b"/>
                <a:pathLst>
                  <a:path w="21600" h="16602" extrusionOk="0">
                    <a:moveTo>
                      <a:pt x="0" y="16602"/>
                    </a:moveTo>
                    <a:cubicBezTo>
                      <a:pt x="7451" y="-2089"/>
                      <a:pt x="14651" y="-4998"/>
                      <a:pt x="21600" y="7874"/>
                    </a:cubicBezTo>
                  </a:path>
                </a:pathLst>
              </a:custGeom>
              <a:noFill/>
              <a:ln w="76200" cap="flat">
                <a:solidFill>
                  <a:srgbClr val="000000"/>
                </a:solidFill>
                <a:prstDash val="solid"/>
                <a:miter lim="400000"/>
                <a:tailEnd type="stealth" w="med" len="med"/>
              </a:ln>
              <a:effectLst/>
            </p:spPr>
            <p:txBody>
              <a:bodyPr/>
              <a:lstStyle/>
              <a:p>
                <a:endParaRPr/>
              </a:p>
            </p:txBody>
          </p:sp>
        </p:grpSp>
      </p:grpSp>
      <p:grpSp>
        <p:nvGrpSpPr>
          <p:cNvPr id="1506" name="成组"/>
          <p:cNvGrpSpPr/>
          <p:nvPr/>
        </p:nvGrpSpPr>
        <p:grpSpPr>
          <a:xfrm>
            <a:off x="8761030" y="623459"/>
            <a:ext cx="9583703" cy="5173113"/>
            <a:chOff x="-121996" y="-3154"/>
            <a:chExt cx="9583701" cy="5173112"/>
          </a:xfrm>
        </p:grpSpPr>
        <p:sp>
          <p:nvSpPr>
            <p:cNvPr id="1504" name="x"/>
            <p:cNvSpPr txBox="1"/>
            <p:nvPr/>
          </p:nvSpPr>
          <p:spPr>
            <a:xfrm rot="20160000">
              <a:off x="695231" y="308514"/>
              <a:ext cx="2499619" cy="4549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30000" b="1">
                  <a:solidFill>
                    <a:schemeClr val="accent5"/>
                  </a:solidFill>
                  <a:latin typeface="Gill Sans"/>
                  <a:ea typeface="Gill Sans"/>
                  <a:cs typeface="Gill Sans"/>
                  <a:sym typeface="Gill Sans"/>
                </a:defRPr>
              </a:lvl1pPr>
            </a:lstStyle>
            <a:p>
              <a:r>
                <a:t>x</a:t>
              </a:r>
            </a:p>
          </p:txBody>
        </p:sp>
        <p:sp>
          <p:nvSpPr>
            <p:cNvPr id="1505" name="x"/>
            <p:cNvSpPr txBox="1"/>
            <p:nvPr/>
          </p:nvSpPr>
          <p:spPr>
            <a:xfrm rot="20160000">
              <a:off x="6144859" y="308514"/>
              <a:ext cx="2499619" cy="4549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30000" b="1">
                  <a:solidFill>
                    <a:schemeClr val="accent5"/>
                  </a:solidFill>
                  <a:latin typeface="Gill Sans"/>
                  <a:ea typeface="Gill Sans"/>
                  <a:cs typeface="Gill Sans"/>
                  <a:sym typeface="Gill Sans"/>
                </a:defRPr>
              </a:lvl1pPr>
            </a:lstStyle>
            <a:p>
              <a:r>
                <a:t>x</a:t>
              </a:r>
            </a:p>
          </p:txBody>
        </p:sp>
      </p:grpSp>
      <p:grpSp>
        <p:nvGrpSpPr>
          <p:cNvPr id="1514" name="成组"/>
          <p:cNvGrpSpPr/>
          <p:nvPr/>
        </p:nvGrpSpPr>
        <p:grpSpPr>
          <a:xfrm>
            <a:off x="1567917" y="3740897"/>
            <a:ext cx="4626507" cy="1970218"/>
            <a:chOff x="0" y="0"/>
            <a:chExt cx="4626506" cy="1970216"/>
          </a:xfrm>
        </p:grpSpPr>
        <p:grpSp>
          <p:nvGrpSpPr>
            <p:cNvPr id="1512" name="成组"/>
            <p:cNvGrpSpPr/>
            <p:nvPr/>
          </p:nvGrpSpPr>
          <p:grpSpPr>
            <a:xfrm>
              <a:off x="0" y="0"/>
              <a:ext cx="2407546" cy="1970217"/>
              <a:chOff x="0" y="0"/>
              <a:chExt cx="2407545" cy="1970216"/>
            </a:xfrm>
          </p:grpSpPr>
          <p:sp>
            <p:nvSpPr>
              <p:cNvPr id="1507" name="成组"/>
              <p:cNvSpPr txBox="1"/>
              <p:nvPr/>
            </p:nvSpPr>
            <p:spPr>
              <a:xfrm>
                <a:off x="673995" y="496158"/>
                <a:ext cx="1733551" cy="977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6000">
                    <a:latin typeface="Gill Sans"/>
                    <a:ea typeface="Gill Sans"/>
                    <a:cs typeface="Gill Sans"/>
                    <a:sym typeface="Gill Sans"/>
                  </a:defRPr>
                </a:lvl1pPr>
              </a:lstStyle>
              <a:p>
                <a:r>
                  <a:t>Gbps</a:t>
                </a:r>
              </a:p>
            </p:txBody>
          </p:sp>
          <p:grpSp>
            <p:nvGrpSpPr>
              <p:cNvPr id="1511" name="成组"/>
              <p:cNvGrpSpPr/>
              <p:nvPr/>
            </p:nvGrpSpPr>
            <p:grpSpPr>
              <a:xfrm>
                <a:off x="-1" y="-1"/>
                <a:ext cx="577087" cy="1970219"/>
                <a:chOff x="0" y="0"/>
                <a:chExt cx="577085" cy="1970217"/>
              </a:xfrm>
            </p:grpSpPr>
            <p:sp>
              <p:nvSpPr>
                <p:cNvPr id="1508" name="x"/>
                <p:cNvSpPr txBox="1"/>
                <p:nvPr/>
              </p:nvSpPr>
              <p:spPr>
                <a:xfrm>
                  <a:off x="96321" y="-1"/>
                  <a:ext cx="480765" cy="10191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6000" i="1">
                      <a:latin typeface="Gill Sans"/>
                      <a:ea typeface="Gill Sans"/>
                      <a:cs typeface="Gill Sans"/>
                      <a:sym typeface="Gill Sans"/>
                    </a:defRPr>
                  </a:lvl1pPr>
                </a:lstStyle>
                <a:p>
                  <a:pPr>
                    <a:defRPr i="0"/>
                  </a:pPr>
                  <a:r>
                    <a:rPr i="1"/>
                    <a:t>x</a:t>
                  </a:r>
                </a:p>
              </p:txBody>
            </p:sp>
            <p:sp>
              <p:nvSpPr>
                <p:cNvPr id="1509" name="2"/>
                <p:cNvSpPr txBox="1"/>
                <p:nvPr/>
              </p:nvSpPr>
              <p:spPr>
                <a:xfrm>
                  <a:off x="-1" y="951042"/>
                  <a:ext cx="552576" cy="10191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6000" i="1">
                      <a:latin typeface="Gill Sans"/>
                      <a:ea typeface="Gill Sans"/>
                      <a:cs typeface="Gill Sans"/>
                      <a:sym typeface="Gill Sans"/>
                    </a:defRPr>
                  </a:lvl1pPr>
                </a:lstStyle>
                <a:p>
                  <a:pPr>
                    <a:defRPr i="0"/>
                  </a:pPr>
                  <a:r>
                    <a:rPr i="1"/>
                    <a:t>2</a:t>
                  </a:r>
                </a:p>
              </p:txBody>
            </p:sp>
            <p:sp>
              <p:nvSpPr>
                <p:cNvPr id="1510" name="_"/>
                <p:cNvSpPr txBox="1"/>
                <p:nvPr/>
              </p:nvSpPr>
              <p:spPr>
                <a:xfrm>
                  <a:off x="14921" y="153537"/>
                  <a:ext cx="536576" cy="10191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6000" i="1">
                      <a:latin typeface="Gill Sans"/>
                      <a:ea typeface="Gill Sans"/>
                      <a:cs typeface="Gill Sans"/>
                      <a:sym typeface="Gill Sans"/>
                    </a:defRPr>
                  </a:lvl1pPr>
                </a:lstStyle>
                <a:p>
                  <a:r>
                    <a:t>_</a:t>
                  </a:r>
                </a:p>
              </p:txBody>
            </p:sp>
          </p:grpSp>
        </p:grpSp>
        <p:sp>
          <p:nvSpPr>
            <p:cNvPr id="1517" name="连接线"/>
            <p:cNvSpPr/>
            <p:nvPr/>
          </p:nvSpPr>
          <p:spPr>
            <a:xfrm>
              <a:off x="2371686" y="346255"/>
              <a:ext cx="2254821" cy="602851"/>
            </a:xfrm>
            <a:custGeom>
              <a:avLst/>
              <a:gdLst/>
              <a:ahLst/>
              <a:cxnLst>
                <a:cxn ang="0">
                  <a:pos x="wd2" y="hd2"/>
                </a:cxn>
                <a:cxn ang="5400000">
                  <a:pos x="wd2" y="hd2"/>
                </a:cxn>
                <a:cxn ang="10800000">
                  <a:pos x="wd2" y="hd2"/>
                </a:cxn>
                <a:cxn ang="16200000">
                  <a:pos x="wd2" y="hd2"/>
                </a:cxn>
              </a:cxnLst>
              <a:rect l="0" t="0" r="r" b="b"/>
              <a:pathLst>
                <a:path w="21600" h="16422" extrusionOk="0">
                  <a:moveTo>
                    <a:pt x="0" y="9669"/>
                  </a:moveTo>
                  <a:cubicBezTo>
                    <a:pt x="8530" y="-5178"/>
                    <a:pt x="15730" y="-2927"/>
                    <a:pt x="21600" y="16422"/>
                  </a:cubicBezTo>
                </a:path>
              </a:pathLst>
            </a:custGeom>
            <a:noFill/>
            <a:ln w="76200" cap="flat">
              <a:solidFill>
                <a:srgbClr val="000000"/>
              </a:solidFill>
              <a:prstDash val="solid"/>
              <a:miter lim="400000"/>
              <a:tailEnd type="stealth" w="med" len="med"/>
            </a:ln>
            <a:effectLst/>
          </p:spPr>
          <p:txBody>
            <a:bodyPr/>
            <a:lstStyle/>
            <a:p>
              <a:endParaRPr/>
            </a:p>
          </p:txBody>
        </p:sp>
      </p:grpSp>
      <p:pic>
        <p:nvPicPr>
          <p:cNvPr id="1515" name="矩形" descr="矩形"/>
          <p:cNvPicPr>
            <a:picLocks/>
          </p:cNvPicPr>
          <p:nvPr/>
        </p:nvPicPr>
        <p:blipFill>
          <a:blip r:embed="rId5">
            <a:extLst/>
          </a:blip>
          <a:stretch>
            <a:fillRect/>
          </a:stretch>
        </p:blipFill>
        <p:spPr>
          <a:xfrm>
            <a:off x="3574402" y="6010265"/>
            <a:ext cx="3984925" cy="2843666"/>
          </a:xfrm>
          <a:prstGeom prst="rect">
            <a:avLst/>
          </a:prstGeom>
          <a:effectLst>
            <a:outerShdw blurRad="508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32F7D2E-7E2C-4288-8EC9-3B0A1F0008DB}"/>
              </a:ext>
            </a:extLst>
          </p:cNvPr>
          <p:cNvPicPr>
            <a:picLocks noChangeAspect="1"/>
          </p:cNvPicPr>
          <p:nvPr/>
        </p:nvPicPr>
        <p:blipFill>
          <a:blip r:embed="rId3"/>
          <a:stretch>
            <a:fillRect/>
          </a:stretch>
        </p:blipFill>
        <p:spPr>
          <a:xfrm>
            <a:off x="4343901" y="0"/>
            <a:ext cx="15696198" cy="8905190"/>
          </a:xfrm>
          <a:prstGeom prst="rect">
            <a:avLst/>
          </a:prstGeom>
        </p:spPr>
      </p:pic>
      <p:pic>
        <p:nvPicPr>
          <p:cNvPr id="3" name="图片 2">
            <a:extLst>
              <a:ext uri="{FF2B5EF4-FFF2-40B4-BE49-F238E27FC236}">
                <a16:creationId xmlns:a16="http://schemas.microsoft.com/office/drawing/2014/main" id="{16E88413-A676-4955-A82A-75C50FA72451}"/>
              </a:ext>
            </a:extLst>
          </p:cNvPr>
          <p:cNvPicPr>
            <a:picLocks noChangeAspect="1"/>
          </p:cNvPicPr>
          <p:nvPr/>
        </p:nvPicPr>
        <p:blipFill>
          <a:blip r:embed="rId4"/>
          <a:stretch>
            <a:fillRect/>
          </a:stretch>
        </p:blipFill>
        <p:spPr>
          <a:xfrm>
            <a:off x="5630724" y="8905190"/>
            <a:ext cx="13122552" cy="412608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Variants of this design are common"/>
          <p:cNvSpPr txBox="1">
            <a:spLocks noGrp="1"/>
          </p:cNvSpPr>
          <p:nvPr>
            <p:ph type="title"/>
          </p:nvPr>
        </p:nvSpPr>
        <p:spPr>
          <a:prstGeom prst="rect">
            <a:avLst/>
          </a:prstGeom>
        </p:spPr>
        <p:txBody>
          <a:bodyPr/>
          <a:lstStyle/>
          <a:p>
            <a:r>
              <a:t>Variants of this design are common</a:t>
            </a:r>
          </a:p>
        </p:txBody>
      </p:sp>
      <p:sp>
        <p:nvSpPr>
          <p:cNvPr id="1565" name="VL2 @ Microsoft, ACM SIGCOMM’09…"/>
          <p:cNvSpPr txBox="1"/>
          <p:nvPr/>
        </p:nvSpPr>
        <p:spPr>
          <a:xfrm>
            <a:off x="545124" y="12332451"/>
            <a:ext cx="11569702" cy="9922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defRPr sz="3000">
                <a:solidFill>
                  <a:srgbClr val="929292"/>
                </a:solidFill>
                <a:latin typeface="Gill Sans"/>
                <a:ea typeface="Gill Sans"/>
                <a:cs typeface="Gill Sans"/>
                <a:sym typeface="Gill Sans"/>
              </a:defRPr>
            </a:pPr>
            <a:r>
              <a:rPr dirty="0"/>
              <a:t>VL2 @ </a:t>
            </a:r>
            <a:r>
              <a:rPr b="1" dirty="0">
                <a:solidFill>
                  <a:schemeClr val="accent5"/>
                </a:solidFill>
              </a:rPr>
              <a:t>Microsoft</a:t>
            </a:r>
            <a:r>
              <a:rPr dirty="0"/>
              <a:t>, ACM SIGCOMM’09</a:t>
            </a:r>
          </a:p>
          <a:p>
            <a:pPr>
              <a:defRPr sz="3000">
                <a:solidFill>
                  <a:srgbClr val="929292"/>
                </a:solidFill>
                <a:latin typeface="Gill Sans"/>
                <a:ea typeface="Gill Sans"/>
                <a:cs typeface="Gill Sans"/>
                <a:sym typeface="Gill Sans"/>
              </a:defRPr>
            </a:pPr>
            <a:r>
              <a:rPr dirty="0"/>
              <a:t>Greenburg, Hamilton, Jain, </a:t>
            </a:r>
            <a:r>
              <a:rPr dirty="0" err="1"/>
              <a:t>Kandula</a:t>
            </a:r>
            <a:r>
              <a:rPr dirty="0"/>
              <a:t>, Kim, </a:t>
            </a:r>
            <a:r>
              <a:rPr dirty="0" err="1"/>
              <a:t>Lahiri</a:t>
            </a:r>
            <a:r>
              <a:rPr dirty="0"/>
              <a:t>, </a:t>
            </a:r>
            <a:r>
              <a:rPr dirty="0" err="1"/>
              <a:t>Maltz</a:t>
            </a:r>
            <a:r>
              <a:rPr dirty="0"/>
              <a:t>, Patel, Sengupta</a:t>
            </a:r>
          </a:p>
        </p:txBody>
      </p:sp>
      <p:grpSp>
        <p:nvGrpSpPr>
          <p:cNvPr id="1569" name="成组"/>
          <p:cNvGrpSpPr/>
          <p:nvPr/>
        </p:nvGrpSpPr>
        <p:grpSpPr>
          <a:xfrm>
            <a:off x="12141200" y="2618957"/>
            <a:ext cx="12927625" cy="10705768"/>
            <a:chOff x="0" y="0"/>
            <a:chExt cx="12927624" cy="10705767"/>
          </a:xfrm>
        </p:grpSpPr>
        <p:pic>
          <p:nvPicPr>
            <p:cNvPr id="1567" name="图像" descr="图像"/>
            <p:cNvPicPr>
              <a:picLocks noChangeAspect="1"/>
            </p:cNvPicPr>
            <p:nvPr/>
          </p:nvPicPr>
          <p:blipFill>
            <a:blip r:embed="rId3">
              <a:extLst/>
            </a:blip>
            <a:stretch>
              <a:fillRect/>
            </a:stretch>
          </p:blipFill>
          <p:spPr>
            <a:xfrm>
              <a:off x="0" y="0"/>
              <a:ext cx="12162094" cy="9595686"/>
            </a:xfrm>
            <a:prstGeom prst="rect">
              <a:avLst/>
            </a:prstGeom>
            <a:ln w="12700" cap="flat">
              <a:noFill/>
              <a:miter lim="400000"/>
            </a:ln>
            <a:effectLst/>
          </p:spPr>
        </p:pic>
        <p:sp>
          <p:nvSpPr>
            <p:cNvPr id="1568" name="“Introducing data center fabric, the next-generation Facebook…"/>
            <p:cNvSpPr txBox="1"/>
            <p:nvPr/>
          </p:nvSpPr>
          <p:spPr>
            <a:xfrm>
              <a:off x="1357924" y="9713493"/>
              <a:ext cx="11569701" cy="9922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defRPr sz="3000">
                  <a:solidFill>
                    <a:srgbClr val="929292"/>
                  </a:solidFill>
                  <a:latin typeface="Gill Sans"/>
                  <a:ea typeface="Gill Sans"/>
                  <a:cs typeface="Gill Sans"/>
                  <a:sym typeface="Gill Sans"/>
                </a:defRPr>
              </a:pPr>
              <a:r>
                <a:rPr dirty="0"/>
                <a:t>“Introducing data center fabric, the next-generation </a:t>
              </a:r>
              <a:r>
                <a:rPr b="1" dirty="0">
                  <a:solidFill>
                    <a:schemeClr val="accent5"/>
                  </a:solidFill>
                </a:rPr>
                <a:t>Facebook</a:t>
              </a:r>
              <a:r>
                <a:rPr dirty="0"/>
                <a:t> </a:t>
              </a:r>
            </a:p>
            <a:p>
              <a:pPr>
                <a:defRPr sz="3000">
                  <a:solidFill>
                    <a:srgbClr val="929292"/>
                  </a:solidFill>
                  <a:latin typeface="Gill Sans"/>
                  <a:ea typeface="Gill Sans"/>
                  <a:cs typeface="Gill Sans"/>
                  <a:sym typeface="Gill Sans"/>
                </a:defRPr>
              </a:pPr>
              <a:r>
                <a:rPr dirty="0"/>
                <a:t>data center network”,  Alexey Andreyev, 2015</a:t>
              </a:r>
            </a:p>
          </p:txBody>
        </p:sp>
      </p:grpSp>
      <p:pic>
        <p:nvPicPr>
          <p:cNvPr id="2" name="图片 1">
            <a:extLst>
              <a:ext uri="{FF2B5EF4-FFF2-40B4-BE49-F238E27FC236}">
                <a16:creationId xmlns:a16="http://schemas.microsoft.com/office/drawing/2014/main" id="{E965415A-972B-4FA0-A54E-951E932DC078}"/>
              </a:ext>
            </a:extLst>
          </p:cNvPr>
          <p:cNvPicPr>
            <a:picLocks noChangeAspect="1"/>
          </p:cNvPicPr>
          <p:nvPr/>
        </p:nvPicPr>
        <p:blipFill>
          <a:blip r:embed="rId4"/>
          <a:stretch>
            <a:fillRect/>
          </a:stretch>
        </p:blipFill>
        <p:spPr>
          <a:xfrm>
            <a:off x="80705" y="3165767"/>
            <a:ext cx="11626616" cy="8502066"/>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There are other design possibilities too"/>
          <p:cNvSpPr txBox="1">
            <a:spLocks noGrp="1"/>
          </p:cNvSpPr>
          <p:nvPr>
            <p:ph type="title"/>
          </p:nvPr>
        </p:nvSpPr>
        <p:spPr>
          <a:prstGeom prst="rect">
            <a:avLst/>
          </a:prstGeom>
        </p:spPr>
        <p:txBody>
          <a:bodyPr/>
          <a:lstStyle/>
          <a:p>
            <a:r>
              <a:t>There are other design possibilities too</a:t>
            </a:r>
          </a:p>
        </p:txBody>
      </p:sp>
      <p:pic>
        <p:nvPicPr>
          <p:cNvPr id="1574" name="torus.pdf" descr="torus.pdf"/>
          <p:cNvPicPr>
            <a:picLocks noChangeAspect="1"/>
          </p:cNvPicPr>
          <p:nvPr/>
        </p:nvPicPr>
        <p:blipFill>
          <a:blip r:embed="rId3">
            <a:extLst/>
          </a:blip>
          <a:srcRect l="1115" t="1112" r="1115" b="1112"/>
          <a:stretch>
            <a:fillRect/>
          </a:stretch>
        </p:blipFill>
        <p:spPr>
          <a:xfrm>
            <a:off x="1819053" y="3224344"/>
            <a:ext cx="8905319" cy="8932215"/>
          </a:xfrm>
          <a:prstGeom prst="rect">
            <a:avLst/>
          </a:prstGeom>
          <a:ln w="25400">
            <a:miter lim="400000"/>
          </a:ln>
          <a:effectLst>
            <a:reflection stA="50000" endPos="40000" dir="5400000" sy="-100000" algn="bl" rotWithShape="0"/>
          </a:effectLst>
        </p:spPr>
      </p:pic>
      <p:pic>
        <p:nvPicPr>
          <p:cNvPr id="1575" name="hypercube.pdf" descr="hypercube.pdf"/>
          <p:cNvPicPr>
            <a:picLocks noChangeAspect="1"/>
          </p:cNvPicPr>
          <p:nvPr/>
        </p:nvPicPr>
        <p:blipFill>
          <a:blip r:embed="rId4">
            <a:extLst/>
          </a:blip>
          <a:srcRect l="8300" t="8281" r="8300" b="8281"/>
          <a:stretch>
            <a:fillRect/>
          </a:stretch>
        </p:blipFill>
        <p:spPr>
          <a:xfrm>
            <a:off x="13659468" y="3225733"/>
            <a:ext cx="8905514" cy="8929348"/>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FA421F-A215-4663-ADA0-1727EF18E202}"/>
              </a:ext>
            </a:extLst>
          </p:cNvPr>
          <p:cNvSpPr>
            <a:spLocks noGrp="1"/>
          </p:cNvSpPr>
          <p:nvPr>
            <p:ph type="title"/>
          </p:nvPr>
        </p:nvSpPr>
        <p:spPr>
          <a:xfrm>
            <a:off x="625642" y="0"/>
            <a:ext cx="23124695" cy="2500313"/>
          </a:xfrm>
        </p:spPr>
        <p:txBody>
          <a:bodyPr/>
          <a:lstStyle/>
          <a:p>
            <a:r>
              <a:rPr lang="en-US" altLang="zh-CN" dirty="0"/>
              <a:t>Video: Introduction to Facebook's data center fabric</a:t>
            </a:r>
            <a:endParaRPr lang="zh-CN" altLang="en-US" dirty="0"/>
          </a:p>
        </p:txBody>
      </p:sp>
      <p:pic>
        <p:nvPicPr>
          <p:cNvPr id="3" name="Introduction to Facebook's data center fabric">
            <a:hlinkClick r:id="" action="ppaction://media"/>
            <a:extLst>
              <a:ext uri="{FF2B5EF4-FFF2-40B4-BE49-F238E27FC236}">
                <a16:creationId xmlns:a16="http://schemas.microsoft.com/office/drawing/2014/main" id="{34327CC6-FB8E-40A5-A3DE-A9CC9EA097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389" y="1818272"/>
            <a:ext cx="21023179" cy="11825539"/>
          </a:xfrm>
          <a:prstGeom prst="rect">
            <a:avLst/>
          </a:prstGeom>
        </p:spPr>
      </p:pic>
    </p:spTree>
    <p:extLst>
      <p:ext uri="{BB962C8B-B14F-4D97-AF65-F5344CB8AC3E}">
        <p14:creationId xmlns:p14="http://schemas.microsoft.com/office/powerpoint/2010/main" val="23266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E717B-DF83-430C-8FDB-6EF6182D1329}"/>
              </a:ext>
            </a:extLst>
          </p:cNvPr>
          <p:cNvSpPr>
            <a:spLocks noGrp="1"/>
          </p:cNvSpPr>
          <p:nvPr>
            <p:ph type="title"/>
          </p:nvPr>
        </p:nvSpPr>
        <p:spPr>
          <a:xfrm>
            <a:off x="2161673" y="0"/>
            <a:ext cx="20060653" cy="2500313"/>
          </a:xfrm>
        </p:spPr>
        <p:txBody>
          <a:bodyPr/>
          <a:lstStyle/>
          <a:p>
            <a:r>
              <a:rPr lang="en-US" altLang="zh-CN" dirty="0"/>
              <a:t>Reading materials for group projects</a:t>
            </a:r>
            <a:endParaRPr lang="zh-CN" altLang="en-US" dirty="0"/>
          </a:p>
        </p:txBody>
      </p:sp>
      <p:sp>
        <p:nvSpPr>
          <p:cNvPr id="5" name="矩形 4">
            <a:extLst>
              <a:ext uri="{FF2B5EF4-FFF2-40B4-BE49-F238E27FC236}">
                <a16:creationId xmlns:a16="http://schemas.microsoft.com/office/drawing/2014/main" id="{E985FBE5-5031-4090-AE5C-2CC72FC74172}"/>
              </a:ext>
            </a:extLst>
          </p:cNvPr>
          <p:cNvSpPr/>
          <p:nvPr/>
        </p:nvSpPr>
        <p:spPr>
          <a:xfrm>
            <a:off x="1379621" y="2115303"/>
            <a:ext cx="22081958" cy="11215686"/>
          </a:xfrm>
          <a:prstGeom prst="rect">
            <a:avLst/>
          </a:prstGeom>
        </p:spPr>
        <p:txBody>
          <a:bodyPr vert="horz" lIns="91440" tIns="45720" rIns="91440" bIns="45720" rtlCol="0">
            <a:normAutofit fontScale="55000" lnSpcReduction="20000"/>
          </a:bodyPr>
          <a:lstStyle/>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“Jupiter Rising: A Decade of Clos Topologies and Centralized Control in Google's Datacenter Network”, SIGCOMM 2015</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a:t>
            </a:r>
            <a:r>
              <a:rPr lang="en-US" altLang="zh-CN" sz="7600" dirty="0" err="1">
                <a:solidFill>
                  <a:srgbClr val="5E646C"/>
                </a:solidFill>
                <a:latin typeface="Gill Sans"/>
              </a:rPr>
              <a:t>PortLand</a:t>
            </a:r>
            <a:r>
              <a:rPr lang="en-US" altLang="zh-CN" sz="7600" dirty="0">
                <a:solidFill>
                  <a:srgbClr val="5E646C"/>
                </a:solidFill>
                <a:latin typeface="Gill Sans"/>
              </a:rPr>
              <a:t>: A Scalable Fault-Tolerant Layer 2 Data Center Network </a:t>
            </a:r>
            <a:r>
              <a:rPr lang="en-US" altLang="zh-CN" sz="7600">
                <a:solidFill>
                  <a:srgbClr val="5E646C"/>
                </a:solidFill>
                <a:latin typeface="Gill Sans"/>
              </a:rPr>
              <a:t>Fabric”, </a:t>
            </a:r>
            <a:r>
              <a:rPr lang="en-US" altLang="zh-CN" sz="7600" dirty="0">
                <a:solidFill>
                  <a:srgbClr val="5E646C"/>
                </a:solidFill>
                <a:latin typeface="Gill Sans"/>
              </a:rPr>
              <a:t>SIGCOMM 2009 + “A Scalable, Commodity Data Center Network Architecture”, SIGCOMM 2008</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“VL2: A Scalable and Flexible Data Center Network”, SIGCOMM 2009</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a:t>
            </a:r>
            <a:r>
              <a:rPr lang="en-US" altLang="zh-CN" sz="7600" dirty="0" err="1">
                <a:solidFill>
                  <a:srgbClr val="5E646C"/>
                </a:solidFill>
                <a:latin typeface="Gill Sans"/>
              </a:rPr>
              <a:t>BCube</a:t>
            </a:r>
            <a:r>
              <a:rPr lang="en-US" altLang="zh-CN" sz="7600" dirty="0">
                <a:solidFill>
                  <a:srgbClr val="5E646C"/>
                </a:solidFill>
                <a:latin typeface="Gill Sans"/>
              </a:rPr>
              <a:t>: A High Performance, Server-centric Network Architecture for Modular Data Centers”, SIGCOMM 2009</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“Beyond fat-trees without antennae, mirrors, and disco-balls”, SIGCOMM 2017</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“A Tale of Two Topologies: Exploring Convertible Data Center Network Architectures with Flat-tree”, SIGCOMM 2017</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“High Throughput Data Center Topology Design”, NSDI 2014 + “Jellyfish: Networking Data Centers Randomly”, NSDI 2012</a:t>
            </a: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r>
              <a:rPr lang="en-US" altLang="zh-CN" sz="7600" dirty="0">
                <a:solidFill>
                  <a:srgbClr val="5E646C"/>
                </a:solidFill>
                <a:latin typeface="Gill Sans"/>
              </a:rPr>
              <a:t>“Introducing data center fabric, the next-generation Facebook data center”, </a:t>
            </a:r>
            <a:r>
              <a:rPr lang="en-US" altLang="zh-CN" sz="7600" dirty="0">
                <a:solidFill>
                  <a:srgbClr val="5E646C"/>
                </a:solidFill>
                <a:latin typeface="Gill Sans"/>
                <a:hlinkClick r:id="rId2"/>
              </a:rPr>
              <a:t>https://code.facebook.com/posts/360346274145943/introducing-data-center-fabric-the-next-generation-facebook-data-center-network/</a:t>
            </a:r>
            <a:endParaRPr lang="en-US" altLang="zh-CN" sz="7600" dirty="0">
              <a:solidFill>
                <a:srgbClr val="5E646C"/>
              </a:solidFill>
              <a:latin typeface="Gill Sans"/>
            </a:endParaRPr>
          </a:p>
          <a:p>
            <a:pPr marL="450850" indent="-450850" algn="l" defTabSz="914400" hangingPunct="1">
              <a:lnSpc>
                <a:spcPct val="120000"/>
              </a:lnSpc>
              <a:spcBef>
                <a:spcPts val="1000"/>
              </a:spcBef>
              <a:buClr>
                <a:srgbClr val="00007D"/>
              </a:buClr>
              <a:buSzPct val="90000"/>
              <a:buFont typeface="Wingdings" panose="05000000000000000000" pitchFamily="2" charset="2"/>
              <a:buChar char="n"/>
            </a:pPr>
            <a:endParaRPr lang="en-US" altLang="zh-CN" sz="8800" kern="1200" dirty="0">
              <a:solidFill>
                <a:schemeClr val="tx1"/>
              </a:solidFill>
              <a:latin typeface="Helvetica" panose="020B0604020202030204" pitchFamily="34" charset="0"/>
              <a:ea typeface="微软雅黑" panose="020B0503020204020204" pitchFamily="34" charset="-122"/>
            </a:endParaRPr>
          </a:p>
        </p:txBody>
      </p:sp>
    </p:spTree>
    <p:extLst>
      <p:ext uri="{BB962C8B-B14F-4D97-AF65-F5344CB8AC3E}">
        <p14:creationId xmlns:p14="http://schemas.microsoft.com/office/powerpoint/2010/main" val="383453203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857A956-8946-4C2B-A79D-A448F4027D4F}"/>
              </a:ext>
            </a:extLst>
          </p:cNvPr>
          <p:cNvSpPr>
            <a:spLocks noGrp="1"/>
          </p:cNvSpPr>
          <p:nvPr>
            <p:ph type="title"/>
          </p:nvPr>
        </p:nvSpPr>
        <p:spPr/>
        <p:txBody>
          <a:bodyPr>
            <a:normAutofit/>
          </a:bodyPr>
          <a:lstStyle/>
          <a:p>
            <a:r>
              <a:rPr lang="en-US" altLang="zh-CN" sz="19300" b="1" dirty="0"/>
              <a:t>Thanks!</a:t>
            </a:r>
            <a:endParaRPr lang="zh-CN" altLang="en-US" sz="19300" b="1" dirty="0"/>
          </a:p>
        </p:txBody>
      </p:sp>
      <p:sp>
        <p:nvSpPr>
          <p:cNvPr id="4" name="文本占位符 3">
            <a:extLst>
              <a:ext uri="{FF2B5EF4-FFF2-40B4-BE49-F238E27FC236}">
                <a16:creationId xmlns:a16="http://schemas.microsoft.com/office/drawing/2014/main" id="{4AB2FE44-B99D-4297-B146-5457F93777AB}"/>
              </a:ext>
            </a:extLst>
          </p:cNvPr>
          <p:cNvSpPr>
            <a:spLocks noGrp="1"/>
          </p:cNvSpPr>
          <p:nvPr>
            <p:ph type="body" sz="quarter" idx="1"/>
          </p:nvPr>
        </p:nvSpPr>
        <p:spPr>
          <a:xfrm>
            <a:off x="4833937" y="7072312"/>
            <a:ext cx="14716126" cy="4983330"/>
          </a:xfrm>
        </p:spPr>
        <p:txBody>
          <a:bodyPr>
            <a:normAutofit/>
          </a:bodyPr>
          <a:lstStyle/>
          <a:p>
            <a:r>
              <a:rPr lang="zh-CN" altLang="en-US" sz="7800" dirty="0"/>
              <a:t>陈果 副教授</a:t>
            </a:r>
            <a:endParaRPr lang="en-US" altLang="zh-CN" sz="7800" dirty="0"/>
          </a:p>
          <a:p>
            <a:endParaRPr lang="en-US" altLang="zh-CN" sz="7800" dirty="0"/>
          </a:p>
          <a:p>
            <a:r>
              <a:rPr lang="zh-CN" altLang="en-US" dirty="0"/>
              <a:t>湖南大学</a:t>
            </a:r>
            <a:r>
              <a:rPr lang="en-US" altLang="zh-CN" dirty="0"/>
              <a:t>-</a:t>
            </a:r>
            <a:r>
              <a:rPr lang="zh-CN" altLang="en-US" dirty="0"/>
              <a:t>信息科学与工程学院</a:t>
            </a:r>
            <a:r>
              <a:rPr lang="en-US" altLang="zh-CN" dirty="0"/>
              <a:t>-</a:t>
            </a:r>
            <a:r>
              <a:rPr lang="zh-CN" altLang="en-US" dirty="0"/>
              <a:t>计算机与科学系</a:t>
            </a:r>
            <a:endParaRPr lang="en-US" altLang="zh-CN" dirty="0"/>
          </a:p>
          <a:p>
            <a:r>
              <a:rPr lang="zh-CN" altLang="en-US" dirty="0"/>
              <a:t>邮箱：</a:t>
            </a:r>
            <a:r>
              <a:rPr lang="en-US" altLang="zh-CN" u="sng" dirty="0">
                <a:solidFill>
                  <a:srgbClr val="0070C0"/>
                </a:solidFill>
              </a:rPr>
              <a:t>guochen@hnu.edu.cn</a:t>
            </a:r>
          </a:p>
          <a:p>
            <a:r>
              <a:rPr lang="zh-CN" altLang="en-US" dirty="0"/>
              <a:t>个人主页：</a:t>
            </a:r>
            <a:r>
              <a:rPr lang="en-US" altLang="zh-CN" u="sng" dirty="0">
                <a:solidFill>
                  <a:srgbClr val="0070C0"/>
                </a:solidFill>
              </a:rPr>
              <a:t>1989chenguo.github.io</a:t>
            </a:r>
          </a:p>
          <a:p>
            <a:endParaRPr lang="zh-CN" altLang="en-US" dirty="0"/>
          </a:p>
        </p:txBody>
      </p:sp>
    </p:spTree>
    <p:extLst>
      <p:ext uri="{BB962C8B-B14F-4D97-AF65-F5344CB8AC3E}">
        <p14:creationId xmlns:p14="http://schemas.microsoft.com/office/powerpoint/2010/main" val="37362393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D15DF5D-5997-434F-9E51-AA044EA2E7F7}"/>
              </a:ext>
            </a:extLst>
          </p:cNvPr>
          <p:cNvSpPr>
            <a:spLocks noGrp="1"/>
          </p:cNvSpPr>
          <p:nvPr>
            <p:ph type="title"/>
          </p:nvPr>
        </p:nvSpPr>
        <p:spPr/>
        <p:txBody>
          <a:bodyPr/>
          <a:lstStyle/>
          <a:p>
            <a:r>
              <a:rPr lang="en-US" altLang="zh-CN" dirty="0"/>
              <a:t>Latest cloud scale</a:t>
            </a:r>
            <a:endParaRPr lang="zh-CN" altLang="en-US" dirty="0"/>
          </a:p>
        </p:txBody>
      </p:sp>
      <p:sp>
        <p:nvSpPr>
          <p:cNvPr id="9" name="文本框 8">
            <a:extLst>
              <a:ext uri="{FF2B5EF4-FFF2-40B4-BE49-F238E27FC236}">
                <a16:creationId xmlns:a16="http://schemas.microsoft.com/office/drawing/2014/main" id="{B0DD4BF4-BE70-45C8-B0FA-B89754EC78F6}"/>
              </a:ext>
            </a:extLst>
          </p:cNvPr>
          <p:cNvSpPr txBox="1"/>
          <p:nvPr/>
        </p:nvSpPr>
        <p:spPr>
          <a:xfrm>
            <a:off x="1244446" y="3713292"/>
            <a:ext cx="10474803" cy="8173908"/>
          </a:xfrm>
          <a:prstGeom prst="rect">
            <a:avLst/>
          </a:prstGeom>
        </p:spPr>
        <p:txBody>
          <a:bodyPr vert="horz" lIns="91440" tIns="45720" rIns="91440" bIns="45720" rtlCol="0">
            <a:normAutofit/>
          </a:bodyPr>
          <a:lstStyle>
            <a:lvl1pPr marL="450850" indent="-450850" algn="l" defTabSz="914400" eaLnBrk="1" hangingPunct="1">
              <a:lnSpc>
                <a:spcPct val="90000"/>
              </a:lnSpc>
              <a:spcBef>
                <a:spcPts val="1000"/>
              </a:spcBef>
              <a:buClr>
                <a:srgbClr val="00007D"/>
              </a:buClr>
              <a:buSzPct val="90000"/>
              <a:buFont typeface="Wingdings" panose="05000000000000000000" pitchFamily="2" charset="2"/>
              <a:buChar char="n"/>
              <a:defRPr sz="2800" kern="1200">
                <a:solidFill>
                  <a:schemeClr val="tx1"/>
                </a:solidFill>
                <a:latin typeface="微软雅黑" panose="020B0503020204020204" pitchFamily="34" charset="-122"/>
                <a:ea typeface="微软雅黑" panose="020B0503020204020204" pitchFamily="34" charset="-122"/>
              </a:defRPr>
            </a:lvl1pPr>
            <a:lvl2pPr marL="900113" lvl="1" indent="-450850" algn="l" defTabSz="914400" eaLnBrk="1" hangingPunct="1">
              <a:lnSpc>
                <a:spcPct val="130000"/>
              </a:lnSpc>
              <a:spcBef>
                <a:spcPts val="500"/>
              </a:spcBef>
              <a:buClr>
                <a:srgbClr val="9999CC"/>
              </a:buClr>
              <a:buSzPct val="80000"/>
              <a:buFont typeface="Wingdings" pitchFamily="2" charset="2"/>
              <a:buChar char=""/>
              <a:defRPr sz="2400" kern="1200">
                <a:solidFill>
                  <a:schemeClr val="tx1"/>
                </a:solidFill>
                <a:latin typeface="微软雅黑" panose="020B0503020204020204" pitchFamily="34" charset="-122"/>
                <a:ea typeface="微软雅黑" panose="020B0503020204020204" pitchFamily="34" charset="-122"/>
              </a:defRPr>
            </a:lvl2pPr>
            <a:lvl3pPr marL="1350000" indent="-450000" algn="l" defTabSz="914400" eaLnBrk="1" hangingPunct="1">
              <a:lnSpc>
                <a:spcPct val="130000"/>
              </a:lnSpc>
              <a:spcBef>
                <a:spcPts val="500"/>
              </a:spcBef>
              <a:buSzPct val="80000"/>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kumimoji="1" lang="en-US" altLang="zh-CN" sz="4800" dirty="0"/>
              <a:t>Microsoft Azure as an example</a:t>
            </a:r>
          </a:p>
          <a:p>
            <a:pPr lvl="1"/>
            <a:r>
              <a:rPr kumimoji="1" lang="en-US" altLang="zh-CN" sz="4400" dirty="0"/>
              <a:t>Let me show you something real!</a:t>
            </a:r>
          </a:p>
        </p:txBody>
      </p:sp>
    </p:spTree>
    <p:extLst>
      <p:ext uri="{BB962C8B-B14F-4D97-AF65-F5344CB8AC3E}">
        <p14:creationId xmlns:p14="http://schemas.microsoft.com/office/powerpoint/2010/main" val="25297481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8CFB9F7-749C-48A5-97BE-0F37BDE86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文本框 3">
            <a:extLst>
              <a:ext uri="{FF2B5EF4-FFF2-40B4-BE49-F238E27FC236}">
                <a16:creationId xmlns:a16="http://schemas.microsoft.com/office/drawing/2014/main" id="{D42669CD-0029-4C07-8E84-D9B614409CED}"/>
              </a:ext>
            </a:extLst>
          </p:cNvPr>
          <p:cNvSpPr txBox="1"/>
          <p:nvPr/>
        </p:nvSpPr>
        <p:spPr>
          <a:xfrm>
            <a:off x="0" y="275330"/>
            <a:ext cx="11502189"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8000" b="0" i="0" u="none" strike="noStrike" cap="none" spc="0" normalizeH="0" baseline="0" dirty="0">
                <a:ln>
                  <a:noFill/>
                </a:ln>
                <a:solidFill>
                  <a:srgbClr val="000000"/>
                </a:solidFill>
                <a:effectLst/>
                <a:uFillTx/>
                <a:latin typeface="+mn-lt"/>
                <a:ea typeface="+mn-ea"/>
                <a:cs typeface="+mn-cs"/>
                <a:sym typeface="Helvetica Light"/>
              </a:rPr>
              <a:t>Microsoft </a:t>
            </a:r>
            <a:r>
              <a:rPr lang="en-US" altLang="zh-CN" sz="8000" dirty="0"/>
              <a:t>C</a:t>
            </a:r>
            <a:r>
              <a:rPr kumimoji="0" lang="en-US" altLang="zh-CN" sz="8000" b="0" i="0" u="none" strike="noStrike" cap="none" spc="0" normalizeH="0" baseline="0" dirty="0">
                <a:ln>
                  <a:noFill/>
                </a:ln>
                <a:solidFill>
                  <a:srgbClr val="000000"/>
                </a:solidFill>
                <a:effectLst/>
                <a:uFillTx/>
                <a:latin typeface="+mn-lt"/>
                <a:ea typeface="+mn-ea"/>
                <a:cs typeface="+mn-cs"/>
                <a:sym typeface="Helvetica Light"/>
              </a:rPr>
              <a:t>loud </a:t>
            </a:r>
            <a:r>
              <a:rPr lang="en-US" altLang="zh-CN" sz="8000" dirty="0"/>
              <a:t>N</a:t>
            </a:r>
            <a:r>
              <a:rPr kumimoji="0" lang="en-US" altLang="zh-CN" sz="8000" b="0" i="0" u="none" strike="noStrike" cap="none" spc="0" normalizeH="0" baseline="0" dirty="0">
                <a:ln>
                  <a:noFill/>
                </a:ln>
                <a:solidFill>
                  <a:srgbClr val="000000"/>
                </a:solidFill>
                <a:effectLst/>
                <a:uFillTx/>
                <a:latin typeface="+mn-lt"/>
                <a:ea typeface="+mn-ea"/>
                <a:cs typeface="+mn-cs"/>
                <a:sym typeface="Helvetica Light"/>
              </a:rPr>
              <a:t>etwork</a:t>
            </a:r>
            <a:endParaRPr kumimoji="0" lang="zh-CN" altLang="en-US" sz="8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4262408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8012A51-08E3-4A1C-9F63-38D8440AF83D}"/>
              </a:ext>
            </a:extLst>
          </p:cNvPr>
          <p:cNvPicPr>
            <a:picLocks noChangeAspect="1"/>
          </p:cNvPicPr>
          <p:nvPr/>
        </p:nvPicPr>
        <p:blipFill>
          <a:blip r:embed="rId2"/>
          <a:stretch>
            <a:fillRect/>
          </a:stretch>
        </p:blipFill>
        <p:spPr>
          <a:xfrm>
            <a:off x="0" y="-9434"/>
            <a:ext cx="24367254" cy="13725434"/>
          </a:xfrm>
          <a:prstGeom prst="rect">
            <a:avLst/>
          </a:prstGeom>
        </p:spPr>
      </p:pic>
    </p:spTree>
    <p:extLst>
      <p:ext uri="{BB962C8B-B14F-4D97-AF65-F5344CB8AC3E}">
        <p14:creationId xmlns:p14="http://schemas.microsoft.com/office/powerpoint/2010/main" val="19637259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6B32093-269C-4751-8635-4C7CACFC65CE}"/>
              </a:ext>
            </a:extLst>
          </p:cNvPr>
          <p:cNvPicPr>
            <a:picLocks noChangeAspect="1"/>
          </p:cNvPicPr>
          <p:nvPr/>
        </p:nvPicPr>
        <p:blipFill>
          <a:blip r:embed="rId2"/>
          <a:stretch>
            <a:fillRect/>
          </a:stretch>
        </p:blipFill>
        <p:spPr>
          <a:xfrm>
            <a:off x="0" y="-1"/>
            <a:ext cx="24384000" cy="13732747"/>
          </a:xfrm>
          <a:prstGeom prst="rect">
            <a:avLst/>
          </a:prstGeom>
        </p:spPr>
      </p:pic>
    </p:spTree>
    <p:extLst>
      <p:ext uri="{BB962C8B-B14F-4D97-AF65-F5344CB8AC3E}">
        <p14:creationId xmlns:p14="http://schemas.microsoft.com/office/powerpoint/2010/main" val="11493564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0F6463-573C-4F85-9375-4E6A95DEC70A}"/>
              </a:ext>
            </a:extLst>
          </p:cNvPr>
          <p:cNvSpPr>
            <a:spLocks noGrp="1"/>
          </p:cNvSpPr>
          <p:nvPr>
            <p:ph type="sldNum" sz="quarter" idx="2"/>
          </p:nvPr>
        </p:nvSpPr>
        <p:spPr/>
        <p:txBody>
          <a:bodyPr/>
          <a:lstStyle/>
          <a:p>
            <a:fld id="{F210D295-9B15-4757-888B-4FDF115DEA16}" type="slidenum">
              <a:rPr lang="zh-CN" altLang="en-US" smtClean="0"/>
              <a:pPr/>
              <a:t>9</a:t>
            </a:fld>
            <a:endParaRPr lang="zh-CN" altLang="en-US"/>
          </a:p>
        </p:txBody>
      </p:sp>
      <p:pic>
        <p:nvPicPr>
          <p:cNvPr id="4" name="图片 3">
            <a:extLst>
              <a:ext uri="{FF2B5EF4-FFF2-40B4-BE49-F238E27FC236}">
                <a16:creationId xmlns:a16="http://schemas.microsoft.com/office/drawing/2014/main" id="{15F097BC-4F07-4F9A-BA75-483ADE07D01F}"/>
              </a:ext>
            </a:extLst>
          </p:cNvPr>
          <p:cNvPicPr>
            <a:picLocks noChangeAspect="1"/>
          </p:cNvPicPr>
          <p:nvPr/>
        </p:nvPicPr>
        <p:blipFill>
          <a:blip r:embed="rId3"/>
          <a:stretch>
            <a:fillRect/>
          </a:stretch>
        </p:blipFill>
        <p:spPr>
          <a:xfrm>
            <a:off x="0" y="0"/>
            <a:ext cx="24413810" cy="13716000"/>
          </a:xfrm>
          <a:prstGeom prst="rect">
            <a:avLst/>
          </a:prstGeom>
        </p:spPr>
      </p:pic>
    </p:spTree>
    <p:extLst>
      <p:ext uri="{BB962C8B-B14F-4D97-AF65-F5344CB8AC3E}">
        <p14:creationId xmlns:p14="http://schemas.microsoft.com/office/powerpoint/2010/main" val="162175823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528</TotalTime>
  <Words>1466</Words>
  <Application>Microsoft Office PowerPoint</Application>
  <PresentationFormat>自定义</PresentationFormat>
  <Paragraphs>217</Paragraphs>
  <Slides>48</Slides>
  <Notes>27</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48</vt:i4>
      </vt:variant>
    </vt:vector>
  </HeadingPairs>
  <TitlesOfParts>
    <vt:vector size="60" baseType="lpstr">
      <vt:lpstr>Gill Sans</vt:lpstr>
      <vt:lpstr>Helvetica Light</vt:lpstr>
      <vt:lpstr>Helvetica Neue</vt:lpstr>
      <vt:lpstr>Lucida Grande</vt:lpstr>
      <vt:lpstr>宋体</vt:lpstr>
      <vt:lpstr>微软雅黑</vt:lpstr>
      <vt:lpstr>Abadi</vt:lpstr>
      <vt:lpstr>Calibri</vt:lpstr>
      <vt:lpstr>Helvetica</vt:lpstr>
      <vt:lpstr>Symbol</vt:lpstr>
      <vt:lpstr>Wingdings</vt:lpstr>
      <vt:lpstr>White</vt:lpstr>
      <vt:lpstr>云计算技术</vt:lpstr>
      <vt:lpstr>Physical structure</vt:lpstr>
      <vt:lpstr>Scale of Cloud</vt:lpstr>
      <vt:lpstr>Massive scale</vt:lpstr>
      <vt:lpstr>Latest cloud scale</vt:lpstr>
      <vt:lpstr>PowerPoint 演示文稿</vt:lpstr>
      <vt:lpstr>PowerPoint 演示文稿</vt:lpstr>
      <vt:lpstr>PowerPoint 演示文稿</vt:lpstr>
      <vt:lpstr>PowerPoint 演示文稿</vt:lpstr>
      <vt:lpstr>PowerPoint 演示文稿</vt:lpstr>
      <vt:lpstr>PowerPoint 演示文稿</vt:lpstr>
      <vt:lpstr>What Cloud Physically Looks Like</vt:lpstr>
      <vt:lpstr>Building</vt:lpstr>
      <vt:lpstr>Servers: Front</vt:lpstr>
      <vt:lpstr>Servers: Back</vt:lpstr>
      <vt:lpstr>Servers: Inside</vt:lpstr>
      <vt:lpstr>Servers: Network</vt:lpstr>
      <vt:lpstr>Power</vt:lpstr>
      <vt:lpstr>Cooling</vt:lpstr>
      <vt:lpstr>Let’s explore in Google’s data center</vt:lpstr>
      <vt:lpstr>Data center network topology</vt:lpstr>
      <vt:lpstr>A server rack</vt:lpstr>
      <vt:lpstr>Lots of racks</vt:lpstr>
      <vt:lpstr>“Big switch” approach</vt:lpstr>
      <vt:lpstr>“Big switch” approach</vt:lpstr>
      <vt:lpstr>PowerPoint 演示文稿</vt:lpstr>
      <vt:lpstr>“Big switch” approach</vt:lpstr>
      <vt:lpstr>Alternative: tree network</vt:lpstr>
      <vt:lpstr>Alternative: tree network</vt:lpstr>
      <vt:lpstr>Alternative: tree network</vt:lpstr>
      <vt:lpstr>Clos networks to the rescue</vt:lpstr>
      <vt:lpstr>Clos network</vt:lpstr>
      <vt:lpstr>Clos network</vt:lpstr>
      <vt:lpstr>Clos networks to the rescue</vt:lpstr>
      <vt:lpstr>Clos networks to the rescue</vt:lpstr>
      <vt:lpstr>Clos networks to the rescue</vt:lpstr>
      <vt:lpstr>Clos networks to the rescue</vt:lpstr>
      <vt:lpstr>Fat-tree network</vt:lpstr>
      <vt:lpstr>Fat-tree network</vt:lpstr>
      <vt:lpstr>Fat-tree network</vt:lpstr>
      <vt:lpstr>Fat-tree network</vt:lpstr>
      <vt:lpstr>Fat-tree network</vt:lpstr>
      <vt:lpstr>PowerPoint 演示文稿</vt:lpstr>
      <vt:lpstr>Variants of this design are common</vt:lpstr>
      <vt:lpstr>There are other design possibilities too</vt:lpstr>
      <vt:lpstr>Video: Introduction to Facebook's data center fabric</vt:lpstr>
      <vt:lpstr>Reading materials for group projects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云计算技术</dc:title>
  <cp:lastModifiedBy>guo chen</cp:lastModifiedBy>
  <cp:revision>118</cp:revision>
  <dcterms:modified xsi:type="dcterms:W3CDTF">2018-03-27T02:19:55Z</dcterms:modified>
</cp:coreProperties>
</file>