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4" r:id="rId3"/>
    <p:sldMasterId id="2147483696" r:id="rId4"/>
    <p:sldMasterId id="2147483708" r:id="rId5"/>
  </p:sldMasterIdLst>
  <p:notesMasterIdLst>
    <p:notesMasterId r:id="rId77"/>
  </p:notesMasterIdLst>
  <p:sldIdLst>
    <p:sldId id="302" r:id="rId6"/>
    <p:sldId id="325" r:id="rId7"/>
    <p:sldId id="303" r:id="rId8"/>
    <p:sldId id="305" r:id="rId9"/>
    <p:sldId id="326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06" r:id="rId22"/>
    <p:sldId id="307" r:id="rId23"/>
    <p:sldId id="308" r:id="rId24"/>
    <p:sldId id="309" r:id="rId25"/>
    <p:sldId id="310" r:id="rId26"/>
    <p:sldId id="311" r:id="rId27"/>
    <p:sldId id="328" r:id="rId28"/>
    <p:sldId id="327" r:id="rId29"/>
    <p:sldId id="324" r:id="rId30"/>
    <p:sldId id="257" r:id="rId31"/>
    <p:sldId id="304" r:id="rId32"/>
    <p:sldId id="259" r:id="rId33"/>
    <p:sldId id="260" r:id="rId34"/>
    <p:sldId id="261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329" r:id="rId50"/>
    <p:sldId id="330" r:id="rId51"/>
    <p:sldId id="281" r:id="rId52"/>
    <p:sldId id="331" r:id="rId53"/>
    <p:sldId id="283" r:id="rId54"/>
    <p:sldId id="333" r:id="rId55"/>
    <p:sldId id="332" r:id="rId56"/>
    <p:sldId id="284" r:id="rId57"/>
    <p:sldId id="285" r:id="rId58"/>
    <p:sldId id="286" r:id="rId59"/>
    <p:sldId id="288" r:id="rId60"/>
    <p:sldId id="289" r:id="rId61"/>
    <p:sldId id="290" r:id="rId62"/>
    <p:sldId id="291" r:id="rId63"/>
    <p:sldId id="292" r:id="rId64"/>
    <p:sldId id="295" r:id="rId65"/>
    <p:sldId id="293" r:id="rId66"/>
    <p:sldId id="294" r:id="rId67"/>
    <p:sldId id="296" r:id="rId68"/>
    <p:sldId id="334" r:id="rId69"/>
    <p:sldId id="335" r:id="rId70"/>
    <p:sldId id="337" r:id="rId71"/>
    <p:sldId id="336" r:id="rId72"/>
    <p:sldId id="338" r:id="rId73"/>
    <p:sldId id="298" r:id="rId74"/>
    <p:sldId id="340" r:id="rId75"/>
    <p:sldId id="341" r:id="rId7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dia_Perlman_2009.jp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og.org/meetings/nanog50/presentations/Monday/NANOG50.Talk63.NANOG50_TRILL-SPB-Debate-Roisman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Buchstabensuppe.jp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cr.sigcomm.org/online/files/p63-alfares.pdf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I3fGEait0?t=1033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D0AC1-9E77-403C-BD4A-A844836F51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4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CF2A16F6-8C00-4E1A-B550-C558BC1D3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BBD00-03F6-4834-8120-EDF5CCA6EED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BB3A0D9D-1CB4-4033-BAC2-632DCFA35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9024B293-5434-48A0-8743-880434EAE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4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59AA23E4-B991-4C31-887A-1D03504D4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3CA56-042F-442C-82F8-F18E7DC8AA9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36621D77-586B-457C-B1FC-19B4625A5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96282F21-873A-496A-B37D-9B163BE89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6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45ACFC0-FA9D-4DC9-8FB5-CDEB8E968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BF2E2-1D31-4F97-A13D-9E6F9D20630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1890EAE7-DC07-48EA-812D-611B9CF57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95D76026-F123-4E6A-8738-BC4631469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3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6E4C72C-C5D8-40E5-89A3-B47F002C9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1D581-E2BB-4013-8667-C9FE9CB8DC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63240180-A924-4C94-BF4C-9E1FB146B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4701A54E-E7C6-4DF7-A6CA-540E440B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60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84286D22-6A4D-4EFF-911C-D36459E43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1868-ED24-4DF6-844B-E0C629EE9DA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9F5AF9BF-0273-4C54-9C71-91FCD1D67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3C12EE28-29D2-489C-960A-68600649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46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CE8A2FF1-4990-4768-BFC4-EEC32EAD3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452D14-FA3E-4F36-A5AB-55C685520C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C9D57C11-BD5E-4CB7-8DE9-6427A26D4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5ACED4BF-46A3-4956-A66D-1D209BEDE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8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9851B5EC-F4B0-48A6-911E-11E146D58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CDBE7-8858-4972-A37F-2FF2190D1A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948ED584-5362-4DC3-8157-64C5A1D52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62C7DE2D-8903-4E45-84A6-C58E9B9C0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86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F250FCF7-139B-4816-9934-EE52E9AD4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564DE-DDBF-415B-B3A6-3E5E06D084B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5560336D-2A23-45EA-88AF-0AA5F51A4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976C1F0E-CEC6-4986-AAD9-45DC91C1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FF0C858F-73F6-421F-AF66-CA66858BC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9C88-880C-4DD8-87B9-5208F6A32B3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C3BA9B83-E91C-4B75-A6DC-0EB92D365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B0D3A927-FD53-4058-AA87-73B77EE95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8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AB93B1B0-E1DF-459E-8CFE-83E9EC18C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7F946-77AB-4BEC-B1EC-04D4D0FE47C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E42709E9-F9A4-483D-B955-05D247FB2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EB96C57D-8B84-4E03-B3D3-EFBB19337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4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136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D62F1F76-D5E0-4B2E-87E9-1B9ECD640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C21A2-E11C-4F44-BD7D-997316CB499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29009E70-3B88-4E6F-8270-86BA879EF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237EEFEE-CD13-4BE3-9439-21C3B88B9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7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Routing: finding paths through the network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Routing: finding paths through the network</a:t>
            </a:r>
          </a:p>
        </p:txBody>
      </p:sp>
    </p:spTree>
    <p:extLst>
      <p:ext uri="{BB962C8B-B14F-4D97-AF65-F5344CB8AC3E}">
        <p14:creationId xmlns:p14="http://schemas.microsoft.com/office/powerpoint/2010/main" val="3242459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Loop prevention is essential!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Invented by Radia Perlman in 1980s</a:t>
            </a:r>
          </a:p>
          <a:p>
            <a:endParaRPr/>
          </a:p>
          <a:p>
            <a:pPr>
              <a:defRPr>
                <a:solidFill>
                  <a:srgbClr val="A6AAA9"/>
                </a:solidFill>
              </a:defRPr>
            </a:pPr>
            <a:r>
              <a:t>Public domain image: </a:t>
            </a:r>
            <a:r>
              <a:rPr u="sng">
                <a:hlinkClick r:id="rId3"/>
              </a:rPr>
              <a:t>https://commons.wikimedia.org/wiki/File:Radia_Perlman_2009.jpg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Traditional approach: spanning tree protocol</a:t>
            </a:r>
          </a:p>
          <a:p>
            <a:pPr marL="370416" indent="-370416">
              <a:buSzPct val="75000"/>
              <a:buChar char="-"/>
            </a:pPr>
            <a:r>
              <a:t>core idea: create a tree </a:t>
            </a:r>
            <a:r>
              <a:rPr b="1"/>
              <a:t>(animate)</a:t>
            </a:r>
          </a:p>
          <a:p>
            <a:pPr marL="370416" indent="-370416">
              <a:buSzPct val="75000"/>
              <a:buChar char="-"/>
            </a:pPr>
            <a:r>
              <a:t>(other links = brought up on failure)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Before criticism: it was a VERY important development!!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plug and play; works over Ethernet, simple</a:t>
            </a:r>
          </a:p>
          <a:p>
            <a:endParaRPr/>
          </a:p>
          <a:p>
            <a:r>
              <a:t>Also: still being used!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STP works for tree-like networks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Take this example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7" name="Shape 7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0416" indent="-370416">
              <a:buSzPct val="75000"/>
              <a:buChar char="-"/>
            </a:pPr>
            <a:r>
              <a:t>essentially, tree + redundancy</a:t>
            </a:r>
          </a:p>
          <a:p>
            <a:pPr marL="370416" indent="-370416">
              <a:buSzPct val="75000"/>
              <a:buChar char="-"/>
            </a:pPr>
            <a:endParaRPr/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BUT expensive to scale (as we’ve discussed earlier)</a:t>
            </a:r>
          </a:p>
          <a:p>
            <a:pPr marL="370416" indent="-370416">
              <a:buSzPct val="75000"/>
              <a:buChar char="-"/>
            </a:pPr>
            <a:r>
              <a:rPr>
                <a:solidFill>
                  <a:schemeClr val="accent5"/>
                </a:solidFill>
              </a:rPr>
              <a:t>root switches are made bigger for the cross-traffic, etc.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0" name="Shape 9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we saw in … topology etc. etc.</a:t>
            </a:r>
          </a:p>
          <a:p>
            <a:r>
              <a:t>Networks are scaling horizontally</a:t>
            </a:r>
          </a:p>
          <a:p>
            <a:r>
              <a:t>STP is a bad fit here</a:t>
            </a:r>
          </a:p>
          <a:p>
            <a:pPr marL="814916" lvl="1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many links left unused</a:t>
            </a:r>
          </a:p>
          <a:p>
            <a:pPr marL="814916" lvl="1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can’t do multi-pathing (TE, fault tolerance in cloud)</a:t>
            </a:r>
          </a:p>
          <a:p>
            <a:pPr marL="814916" lvl="1" indent="-370416">
              <a:buSzPct val="75000"/>
              <a:buChar char="-"/>
            </a:pPr>
            <a:r>
              <a:t>extremely fragile: partitions, broadcast storms</a:t>
            </a:r>
          </a:p>
          <a:p>
            <a:pPr marL="814916" lvl="1" indent="-370416">
              <a:buSzPct val="75000"/>
              <a:buChar char="-"/>
            </a:pPr>
            <a:r>
              <a:t>traffic volume through root</a:t>
            </a:r>
          </a:p>
          <a:p>
            <a:pPr marL="814916" lvl="1" indent="-370416">
              <a:buSzPct val="75000"/>
              <a:buChar char="-"/>
            </a:pPr>
            <a:r>
              <a:t>slow convergence, seconds!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1" name="Shape 9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An alphabet soup of proposed fixes: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- Hard to assess which (if any!) is “winning”</a:t>
            </a:r>
          </a:p>
          <a:p>
            <a:r>
              <a:t>- Proprietary flavors of standards only add to confusion!</a:t>
            </a:r>
          </a:p>
          <a:p>
            <a:r>
              <a:t>	- e.g. TRILL ——&gt; Brocade’s VCS and Cisco’s FabricPath</a:t>
            </a:r>
          </a:p>
          <a:p>
            <a:pPr marL="370416" indent="-370416">
              <a:buSzPct val="75000"/>
              <a:buChar char="-"/>
            </a:pPr>
            <a:r>
              <a:rPr>
                <a:solidFill>
                  <a:schemeClr val="accent5"/>
                </a:solidFill>
              </a:rPr>
              <a:t>Debate among operators (e.g. at Nanog)</a:t>
            </a:r>
          </a:p>
          <a:p>
            <a:pPr marL="370416" indent="-370416">
              <a:buSzPct val="75000"/>
              <a:buChar char="-"/>
              <a:defRPr>
                <a:solidFill>
                  <a:srgbClr val="A6AAA9"/>
                </a:solidFill>
              </a:defRPr>
            </a:pPr>
            <a:r>
              <a:t>(</a:t>
            </a:r>
            <a:r>
              <a:rPr u="sng">
                <a:hlinkClick r:id="rId3"/>
              </a:rPr>
              <a:t>https://www.nanog.org/meetings/nanog50/presentations/Monday/NANOG50.Talk63.NANOG50_TRILL-SPB-Debate-Roisman.pdf</a:t>
            </a:r>
            <a:r>
              <a:t>)</a:t>
            </a:r>
          </a:p>
          <a:p>
            <a:pPr>
              <a:defRPr>
                <a:solidFill>
                  <a:srgbClr val="A6AAA9"/>
                </a:solidFill>
              </a:defRPr>
            </a:pPr>
            <a:endParaRPr/>
          </a:p>
          <a:p>
            <a:pPr>
              <a:defRPr>
                <a:solidFill>
                  <a:srgbClr val="A6AAA9"/>
                </a:solidFill>
              </a:defRPr>
            </a:pPr>
            <a:r>
              <a:t>Image: create commons: </a:t>
            </a:r>
            <a:r>
              <a:rPr u="sng">
                <a:hlinkClick r:id="rId4"/>
              </a:rPr>
              <a:t>https://commons.wikimedia.org/wiki/File:Buchstabensuppe.jpg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0DD080A6-10C3-4FF9-A6A3-12A73A2C4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B8E98-A331-400A-B406-DEAC872A507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BB7A768E-F8B9-443F-8CB6-8520ABDC9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DE140524-EB59-4C48-9039-37FEE78CF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5" name="Shape 9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Let’s (briefly) look at TRILL</a:t>
            </a:r>
          </a:p>
          <a:p>
            <a:r>
              <a:rPr dirty="0"/>
              <a:t>Not that it’s the best (still being argued) — just to illustrate one possibility</a:t>
            </a:r>
          </a:p>
          <a:p>
            <a:r>
              <a:rPr dirty="0"/>
              <a:t>Link-state protocol between switches (or as trill calls them </a:t>
            </a:r>
            <a:r>
              <a:rPr dirty="0" err="1"/>
              <a:t>RBridges</a:t>
            </a:r>
            <a:r>
              <a:rPr dirty="0"/>
              <a:t>)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Learn which hosts are where either from data packets OR announcements OR a directory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9" name="Shape 10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All links are usable</a:t>
            </a:r>
          </a:p>
          <a:p>
            <a:r>
              <a:rPr dirty="0"/>
              <a:t>Multi-path routing is available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9" name="Shape 1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Host sends packet to ingress </a:t>
            </a:r>
            <a:r>
              <a:rPr dirty="0" err="1"/>
              <a:t>RBridge</a:t>
            </a:r>
            <a:endParaRPr dirty="0"/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 err="1"/>
              <a:t>RBridge</a:t>
            </a:r>
            <a:r>
              <a:rPr dirty="0"/>
              <a:t> encapsulates it for transit through to destination </a:t>
            </a:r>
            <a:r>
              <a:rPr dirty="0" err="1"/>
              <a:t>RBridge</a:t>
            </a:r>
            <a:endParaRPr dirty="0"/>
          </a:p>
          <a:p>
            <a:endParaRPr dirty="0"/>
          </a:p>
          <a:p>
            <a:r>
              <a:rPr dirty="0"/>
              <a:t>Nevertheless: </a:t>
            </a:r>
          </a:p>
          <a:p>
            <a:pPr marL="370416" indent="-370416">
              <a:buSzPct val="75000"/>
              <a:buChar char="-"/>
            </a:pPr>
            <a:r>
              <a:rPr dirty="0"/>
              <a:t>relies on flooding of information</a:t>
            </a:r>
          </a:p>
          <a:p>
            <a:pPr marL="814916" lvl="1" indent="-370416">
              <a:buSzPct val="75000"/>
              <a:buChar char="-"/>
            </a:pPr>
            <a:r>
              <a:rPr dirty="0"/>
              <a:t>~ADDRESS LEARNING</a:t>
            </a:r>
          </a:p>
          <a:p>
            <a:pPr marL="814916" lvl="1" indent="-370416">
              <a:buSzPct val="75000"/>
              <a:buChar char="-"/>
            </a:pPr>
            <a:r>
              <a:rPr dirty="0"/>
              <a:t> From Locally Received Native Frames; From Decapsulated Native Frames</a:t>
            </a:r>
          </a:p>
          <a:p>
            <a:pPr marL="814916" lvl="1" indent="-370416">
              <a:buSzPct val="75000"/>
              <a:buChar char="-"/>
            </a:pPr>
            <a:r>
              <a:rPr dirty="0"/>
              <a:t> Via Optional End Station Address Distribution Information protocol</a:t>
            </a:r>
          </a:p>
          <a:p>
            <a:pPr marL="814916" lvl="1" indent="-370416">
              <a:buSzPct val="75000"/>
              <a:buChar char="-"/>
            </a:pPr>
            <a:r>
              <a:rPr dirty="0"/>
              <a:t> Via Layer-2 Registration protocol(s)</a:t>
            </a:r>
          </a:p>
          <a:p>
            <a:pPr marL="814916" lvl="1" indent="-370416">
              <a:buSzPct val="75000"/>
              <a:buChar char="-"/>
            </a:pPr>
            <a:r>
              <a:rPr dirty="0"/>
              <a:t> By manual configuration</a:t>
            </a:r>
          </a:p>
          <a:p>
            <a:pPr marL="370416" indent="-370416">
              <a:buSzPct val="75000"/>
              <a:buChar char="-"/>
            </a:pPr>
            <a:r>
              <a:rPr dirty="0"/>
              <a:t>single failure domain</a:t>
            </a:r>
          </a:p>
          <a:p>
            <a:pPr marL="370416" indent="-370416">
              <a:buSzPct val="75000"/>
              <a:buChar char="-"/>
            </a:pPr>
            <a:r>
              <a:rPr dirty="0"/>
              <a:t>requires new equipment that supports it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rPr dirty="0"/>
              <a:t>still concerns about relative “newness” / maturity —&gt; operators are conservative!!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9" name="Shape 1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What’s the problem specifically? </a:t>
            </a:r>
          </a:p>
          <a:p>
            <a:r>
              <a:rPr dirty="0">
                <a:solidFill>
                  <a:schemeClr val="accent5"/>
                </a:solidFill>
              </a:rPr>
              <a:t>	- </a:t>
            </a:r>
            <a:r>
              <a:rPr dirty="0"/>
              <a:t>Unmanageable ARP traffic!</a:t>
            </a:r>
          </a:p>
          <a:p>
            <a:r>
              <a:rPr dirty="0"/>
              <a:t>	- Routing table size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5" name="Shape 1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5"/>
                </a:solidFill>
              </a:rPr>
              <a:t>How would you solve this problem?! </a:t>
            </a:r>
            <a:r>
              <a:t>You can break the network down into subnets:</a:t>
            </a:r>
          </a:p>
          <a:p>
            <a:pPr marL="370416" indent="-370416">
              <a:buSzPct val="75000"/>
              <a:buChar char="-"/>
            </a:pPr>
            <a:r>
              <a:t>subnets scale routing tables by aggregation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Shape 13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3" name="Shape 13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can break the network down into VLANs</a:t>
            </a:r>
          </a:p>
          <a:p>
            <a:pPr marL="370416" indent="-370416">
              <a:buSzPct val="75000"/>
              <a:buChar char="-"/>
            </a:pPr>
            <a:r>
              <a:t>VLANs restrict ARP traffic</a:t>
            </a:r>
          </a:p>
          <a:p>
            <a:endParaRPr/>
          </a:p>
          <a:p>
            <a:r>
              <a:rPr>
                <a:solidFill>
                  <a:schemeClr val="accent5"/>
                </a:solidFill>
              </a:rPr>
              <a:t>What problems does that cause?!!</a:t>
            </a:r>
          </a:p>
          <a:p>
            <a:pPr marL="370416" indent="-370416">
              <a:buSzPct val="75000"/>
              <a:buChar char="-"/>
            </a:pPr>
            <a:r>
              <a:t>migrating VM breaks aggregation OR requires change of IP address</a:t>
            </a:r>
          </a:p>
          <a:p>
            <a:pPr marL="370416" indent="-370416">
              <a:buSzPct val="75000"/>
              <a:buChar char="-"/>
            </a:pPr>
            <a:r>
              <a:t>management of subnets — size them appropriately, configuration, etc.</a:t>
            </a:r>
          </a:p>
          <a:p>
            <a:pPr marL="370416" indent="-370416">
              <a:buSzPct val="75000"/>
              <a:buChar char="-"/>
            </a:pPr>
            <a:r>
              <a:t>Limited size of VLANs because of ARP problems</a:t>
            </a:r>
          </a:p>
          <a:p>
            <a:pPr marL="370416" indent="-370416">
              <a:buSzPct val="75000"/>
              <a:buChar char="-"/>
            </a:pPr>
            <a:r>
              <a:t>resource fragmentation; how to use different resources in different subnets and VLANs together? Quickly becomes a management nightmare.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6" name="Shape 13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We’ll only talk about the name translation part here, leaving load balancing for later. </a:t>
            </a:r>
            <a:r>
              <a:rPr>
                <a:solidFill>
                  <a:schemeClr val="accent5"/>
                </a:solidFill>
              </a:rPr>
              <a:t>Quiz question: why did VL2 use its own load balancing instead of ECMP?! Note: the motivating factors might have disappeared over time.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2" name="Shape 13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0416" indent="-370416">
              <a:buSzPct val="75000"/>
              <a:buChar char="-"/>
            </a:pPr>
            <a:r>
              <a:t>Capture packets at host agent, encap with dest. host ToR</a:t>
            </a:r>
          </a:p>
          <a:p>
            <a:pPr marL="370416" indent="-370416">
              <a:buSzPct val="75000"/>
              <a:buChar char="-"/>
            </a:pPr>
            <a:r>
              <a:t>Requires this modification at the end-host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8" name="Shape 13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0416" indent="-370416">
              <a:buSzPct val="75000"/>
              <a:buChar char="-"/>
            </a:pPr>
            <a:r>
              <a:t>Address translation infra</a:t>
            </a:r>
          </a:p>
          <a:p>
            <a:pPr marL="814916" lvl="1" indent="-370416">
              <a:buSzPct val="75000"/>
              <a:buChar char="-"/>
            </a:pPr>
            <a:r>
              <a:t>agents at hosts for capturing ARPs</a:t>
            </a:r>
          </a:p>
          <a:p>
            <a:pPr marL="814916" lvl="1" indent="-370416">
              <a:buSzPct val="75000"/>
              <a:buChar char="-"/>
            </a:pPr>
            <a:r>
              <a:t>read optimized dir servers</a:t>
            </a:r>
          </a:p>
          <a:p>
            <a:pPr marL="814916" lvl="1" indent="-370416">
              <a:buSzPct val="75000"/>
              <a:buChar char="-"/>
            </a:pPr>
            <a:r>
              <a:t>write opt RSMs</a:t>
            </a:r>
          </a:p>
          <a:p>
            <a:pPr marL="814916" lvl="1" indent="-370416">
              <a:buSzPct val="75000"/>
              <a:buChar char="-"/>
            </a:pPr>
            <a:r>
              <a:t>query multiple directory servers for quick response</a:t>
            </a:r>
          </a:p>
          <a:p>
            <a:pPr marL="814916" lvl="1" indent="-370416">
              <a:buSzPct val="75000"/>
              <a:buChar char="-"/>
            </a:pPr>
            <a:r>
              <a:t>how stale caches at hosts are corrected? Reactively. Packets arrive at the wrong ToR, which communicates with dir servers, which send a correction to the source …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2" name="Shape 13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0416" indent="-370416">
              <a:buSzPct val="75000"/>
              <a:buChar char="-"/>
            </a:pPr>
            <a:r>
              <a:t>Capture packets at host agent, encap with dest. host ToR</a:t>
            </a:r>
          </a:p>
          <a:p>
            <a:pPr marL="370416" indent="-370416">
              <a:buSzPct val="75000"/>
              <a:buChar char="-"/>
            </a:pPr>
            <a:r>
              <a:t>Requires this modification at the end-host</a:t>
            </a:r>
          </a:p>
        </p:txBody>
      </p:sp>
    </p:spTree>
    <p:extLst>
      <p:ext uri="{BB962C8B-B14F-4D97-AF65-F5344CB8AC3E}">
        <p14:creationId xmlns:p14="http://schemas.microsoft.com/office/powerpoint/2010/main" val="128459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73F2DF6F-32C0-45AF-AD0C-2069C68F6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65581-571C-4B4C-941E-2DB34BF8BAF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10A6149-D717-4778-9F87-70267368B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B69AFD5-4B27-4E48-913E-A8430620C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6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2" name="Shape 14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OSPF is a very mature routing technology</a:t>
            </a:r>
          </a:p>
          <a:p>
            <a:r>
              <a:t>OSPF over IP conveniently sidesteps many STP problems</a:t>
            </a:r>
          </a:p>
          <a:p>
            <a:r>
              <a:t>Simple implementation: link state protocol all-over network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Link-state scalability and single-failure domain issues persist 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[Although route summarization and stub-areas help]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TE limited to meddling with link costs</a:t>
            </a:r>
          </a:p>
          <a:p>
            <a:r>
              <a:t>Another option: L2 areas connected over OSPF —&gt; higher complexity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hape 15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0" name="Shape 15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Another design option: BGP … yes. And not I-BGP!</a:t>
            </a:r>
          </a:p>
          <a:p>
            <a:r>
              <a:rPr>
                <a:solidFill>
                  <a:schemeClr val="accent5"/>
                </a:solidFill>
              </a:rPr>
              <a:t>Let’s review (skipping many details relevant to BGP on Internet) …</a:t>
            </a:r>
          </a:p>
          <a:p>
            <a:endParaRPr>
              <a:solidFill>
                <a:schemeClr val="accent5"/>
              </a:solidFill>
            </a:endParaRPr>
          </a:p>
          <a:p>
            <a:r>
              <a:t>(Do the review)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hape 15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0" name="Shape 15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Another design option: BGP … yes. And not I-BGP!</a:t>
            </a:r>
          </a:p>
          <a:p>
            <a:r>
              <a:rPr>
                <a:solidFill>
                  <a:schemeClr val="accent5"/>
                </a:solidFill>
              </a:rPr>
              <a:t>Let’s review (skipping many details relevant to BGP on Internet) …</a:t>
            </a:r>
          </a:p>
          <a:p>
            <a:endParaRPr>
              <a:solidFill>
                <a:schemeClr val="accent5"/>
              </a:solidFill>
            </a:endParaRPr>
          </a:p>
          <a:p>
            <a:r>
              <a:t>(Do the review)</a:t>
            </a:r>
          </a:p>
        </p:txBody>
      </p:sp>
    </p:spTree>
    <p:extLst>
      <p:ext uri="{BB962C8B-B14F-4D97-AF65-F5344CB8AC3E}">
        <p14:creationId xmlns:p14="http://schemas.microsoft.com/office/powerpoint/2010/main" val="453647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Shape 16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3" name="Shape 16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Facebook has mentioned using BGP, doesn’t use server virtualization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IP aggregation makes routing tables small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No more L2 scalability concerns (no message flooding)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BGP is well-tested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multi-path w ECMP (more details later)</a:t>
            </a:r>
          </a:p>
          <a:p>
            <a:pPr>
              <a:defRPr>
                <a:solidFill>
                  <a:schemeClr val="accent5"/>
                </a:solidFill>
              </a:defRPr>
            </a:pPr>
            <a:endParaRPr/>
          </a:p>
          <a:p>
            <a:r>
              <a:t>vs OSFP:</a:t>
            </a:r>
          </a:p>
          <a:p>
            <a:pPr marL="370416" indent="-370416">
              <a:buSzPct val="75000"/>
              <a:buChar char="-"/>
            </a:pPr>
            <a:r>
              <a:t>Easier debugging (AS_PATH is visible)</a:t>
            </a:r>
          </a:p>
          <a:p>
            <a:pPr marL="370416" indent="-370416">
              <a:buSzPct val="75000"/>
              <a:buChar char="-"/>
            </a:pPr>
            <a:r>
              <a:t>Inter-operability across vendors is greater than OSPF</a:t>
            </a:r>
          </a:p>
          <a:p>
            <a:pPr marL="370416" indent="-370416">
              <a:buSzPct val="75000"/>
              <a:buChar char="-"/>
            </a:pPr>
            <a:r>
              <a:t>Every link failure in OSPF =&gt; flood. Not here.</a:t>
            </a:r>
          </a:p>
          <a:p>
            <a:pPr marL="370416" indent="-370416">
              <a:buSzPct val="75000"/>
              <a:buChar char="-"/>
            </a:pPr>
            <a:r>
              <a:t>Per-hop traffic engineering (can announce arbitrary subset of routes)</a:t>
            </a:r>
          </a:p>
          <a:p>
            <a:endParaRPr/>
          </a:p>
          <a:p>
            <a:pPr>
              <a:defRPr>
                <a:solidFill>
                  <a:schemeClr val="accent5"/>
                </a:solidFill>
              </a:defRPr>
            </a:pPr>
            <a:r>
              <a:t>Cons: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VM migration is more complex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slow convergence (although route changes are infrequent)</a:t>
            </a:r>
          </a:p>
          <a:p>
            <a:pPr marL="370416" indent="-370416">
              <a:buSzPct val="75000"/>
              <a:buChar char="-"/>
              <a:defRPr>
                <a:solidFill>
                  <a:schemeClr val="accent5"/>
                </a:solidFill>
              </a:defRPr>
            </a:pPr>
            <a:r>
              <a:t>complexity? (auto-gen of configs)</a:t>
            </a:r>
          </a:p>
          <a:p>
            <a:endParaRPr/>
          </a:p>
          <a:p>
            <a:r>
              <a:t>Route manipulations may also be done via central coordination (SDN)!!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Shape 16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5" name="Shape 16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So far: routing, i.e., figuring out a set of paths</a:t>
            </a:r>
          </a:p>
          <a:p>
            <a:pPr>
              <a:defRPr sz="1800"/>
            </a:pPr>
            <a:r>
              <a:t>Now, how to use these paths?</a:t>
            </a:r>
          </a:p>
          <a:p>
            <a:pPr>
              <a:defRPr sz="1800"/>
            </a:pPr>
            <a:endParaRPr/>
          </a:p>
          <a:p>
            <a:pPr>
              <a:defRPr sz="1800">
                <a:solidFill>
                  <a:schemeClr val="accent5"/>
                </a:solidFill>
              </a:defRPr>
            </a:pPr>
            <a:r>
              <a:t>Besides connectivity, we want</a:t>
            </a:r>
          </a:p>
          <a:p>
            <a:pPr marL="370416" indent="-370416">
              <a:buSzPct val="75000"/>
              <a:buChar char="-"/>
              <a:defRPr sz="1800">
                <a:solidFill>
                  <a:schemeClr val="accent5"/>
                </a:solidFill>
              </a:defRPr>
            </a:pPr>
            <a:r>
              <a:t>fault tolerance</a:t>
            </a:r>
          </a:p>
          <a:p>
            <a:pPr marL="370416" indent="-370416">
              <a:buSzPct val="75000"/>
              <a:buChar char="-"/>
              <a:defRPr sz="1800">
                <a:solidFill>
                  <a:schemeClr val="accent5"/>
                </a:solidFill>
              </a:defRPr>
            </a:pPr>
            <a:r>
              <a:t>efficient traffic engineering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These are things multipath routing helps with …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8" name="Shape 17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The example we’ll work with …</a:t>
            </a:r>
          </a:p>
          <a:p>
            <a:pPr>
              <a:defRPr sz="1800"/>
            </a:pPr>
            <a:r>
              <a:t>The fat-tree topology</a:t>
            </a:r>
          </a:p>
          <a:p>
            <a:pPr marL="370416" indent="-370416">
              <a:buSzPct val="75000"/>
              <a:buChar char="-"/>
              <a:defRPr sz="1800"/>
            </a:pPr>
            <a:r>
              <a:t>has lots of parallel paths</a:t>
            </a:r>
          </a:p>
          <a:p>
            <a:pPr marL="370416" indent="-370416">
              <a:buSzPct val="75000"/>
              <a:buChar char="-"/>
              <a:defRPr sz="1800"/>
            </a:pPr>
            <a:r>
              <a:t>can we exploit them for fault tolerance and TE?</a:t>
            </a:r>
          </a:p>
          <a:p>
            <a:pPr>
              <a:defRPr sz="1800"/>
            </a:pPr>
            <a:endParaRPr/>
          </a:p>
          <a:p>
            <a:pPr marL="370416" indent="-370416">
              <a:buSzPct val="75000"/>
              <a:buChar char="-"/>
              <a:defRPr sz="1800"/>
            </a:pPr>
            <a:r>
              <a:t>TE goal: want to minimize congestion</a:t>
            </a:r>
          </a:p>
          <a:p>
            <a:pPr marL="370416" indent="-370416">
              <a:buSzPct val="75000"/>
              <a:buChar char="-"/>
              <a:defRPr sz="1800"/>
            </a:pPr>
            <a:r>
              <a:t>Difficult problem!</a:t>
            </a:r>
          </a:p>
          <a:p>
            <a:pPr marL="814916" lvl="1" indent="-370416">
              <a:buSzPct val="75000"/>
              <a:buChar char="-"/>
              <a:defRPr sz="1800"/>
            </a:pPr>
            <a:r>
              <a:t>traffic is dynamic</a:t>
            </a:r>
          </a:p>
          <a:p>
            <a:pPr marL="814916" lvl="1" indent="-370416">
              <a:buSzPct val="75000"/>
              <a:buChar char="-"/>
              <a:defRPr sz="1800"/>
            </a:pPr>
            <a:r>
              <a:t>computationally expensive even when centralized</a:t>
            </a:r>
          </a:p>
          <a:p>
            <a:pPr marL="814916" lvl="1" indent="-370416">
              <a:buSzPct val="75000"/>
              <a:buChar char="-"/>
              <a:defRPr sz="1800"/>
            </a:pPr>
            <a:r>
              <a:t>distributed algorithm needed</a:t>
            </a:r>
          </a:p>
          <a:p>
            <a:pPr marL="370416" indent="-370416">
              <a:buSzPct val="75000"/>
              <a:buChar char="-"/>
              <a:defRPr sz="1800">
                <a:solidFill>
                  <a:schemeClr val="accent5"/>
                </a:solidFill>
              </a:defRPr>
            </a:pPr>
            <a:r>
              <a:t>Approximation: randomized spreading of traffic with ECMP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Image: from the fat-tree paper here: </a:t>
            </a:r>
            <a:r>
              <a:rPr u="sng">
                <a:hlinkClick r:id="rId3"/>
              </a:rPr>
              <a:t>http://ccr.sigcomm.org/online/files/p63-alfares.pdf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Shape 1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4" name="Shape 1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Let’s see how ECMP works.</a:t>
            </a:r>
          </a:p>
          <a:p>
            <a:pPr>
              <a:defRPr sz="1800"/>
            </a:pPr>
            <a:r>
              <a:t>To send traffic from one of these nodes to the other …</a:t>
            </a:r>
          </a:p>
          <a:p>
            <a:pPr marL="370416" indent="-370416">
              <a:buSzPct val="75000"/>
              <a:buChar char="-"/>
              <a:defRPr sz="1800"/>
            </a:pPr>
            <a:r>
              <a:t>forward packet to switch</a:t>
            </a:r>
          </a:p>
          <a:p>
            <a:pPr marL="370416" indent="-370416">
              <a:buSzPct val="75000"/>
              <a:buChar char="-"/>
              <a:defRPr sz="1800"/>
            </a:pPr>
            <a:r>
              <a:t>now, two choices (known from routing protocol) </a:t>
            </a:r>
            <a:r>
              <a:rPr b="1"/>
              <a:t>(animate)</a:t>
            </a:r>
          </a:p>
          <a:p>
            <a:pPr marL="370416" indent="-370416">
              <a:buSzPct val="75000"/>
              <a:buChar char="-"/>
              <a:defRPr sz="1800"/>
            </a:pPr>
            <a:r>
              <a:t>routing table entries might look something like this </a:t>
            </a:r>
            <a:r>
              <a:rPr b="1"/>
              <a:t>(animate)</a:t>
            </a:r>
          </a:p>
          <a:p>
            <a:pPr marL="370416" indent="-370416">
              <a:buSzPct val="75000"/>
              <a:buChar char="-"/>
              <a:defRPr sz="1800"/>
            </a:pPr>
            <a:r>
              <a:t>pick one uniformly at random!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Shape 17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2" name="Shape 17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t>BUT … packet spraying is problematic for TCP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Shape 17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4" name="Shape 17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chemeClr val="accent5"/>
                </a:solidFill>
              </a:defRPr>
            </a:pPr>
            <a:r>
              <a:t>(Walk through example)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Explain solution: flow-level hashing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5" name="Shape 18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chemeClr val="accent5"/>
                </a:solidFill>
              </a:defRPr>
            </a:pPr>
            <a:r>
              <a:t>ECMP can be done independently at each hop!</a:t>
            </a:r>
          </a:p>
          <a:p>
            <a:pPr>
              <a:defRPr sz="1800">
                <a:solidFill>
                  <a:schemeClr val="accent5"/>
                </a:solidFill>
              </a:defRPr>
            </a:pPr>
            <a:r>
              <a:t>Number of paths increases multiplicatively</a:t>
            </a:r>
          </a:p>
          <a:p>
            <a:pPr>
              <a:defRPr sz="1800">
                <a:solidFill>
                  <a:schemeClr val="accent5"/>
                </a:solidFill>
              </a:defRPr>
            </a:pPr>
            <a:r>
              <a:t>So 2 X 2 = 4 path choices here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DB00AC37-85E0-444D-9E09-CB4AF668C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29ADB-E924-4203-BF33-038B89BA94D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1DABB8B1-914D-457D-B04A-18CFAA357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FD2606C6-9317-4990-B212-D7480402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807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5" name="Shape 18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ECMP is simple</a:t>
            </a:r>
          </a:p>
          <a:p>
            <a:pPr>
              <a:defRPr sz="1800"/>
            </a:pPr>
            <a:r>
              <a:t>Works over both L2 and L3 routing</a:t>
            </a:r>
            <a:endParaRPr b="1"/>
          </a:p>
          <a:p>
            <a:pPr>
              <a:defRPr sz="1800"/>
            </a:pPr>
            <a:r>
              <a:t>Works quite well for large number of small flows</a:t>
            </a:r>
          </a:p>
          <a:p>
            <a:pPr>
              <a:defRPr sz="1800"/>
            </a:pPr>
            <a:r>
              <a:t>The use of a random hashing to map flows to outgoing ports works particularly well if most flows are short.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Sophisticated operators (e.g. Facebook):</a:t>
            </a:r>
          </a:p>
          <a:p>
            <a:pPr marL="370416" indent="-370416">
              <a:buSzPct val="75000"/>
              <a:buChar char="-"/>
              <a:defRPr sz="1800"/>
            </a:pPr>
            <a:r>
              <a:t>controller monitors imbalances, fixes paths if necessary</a:t>
            </a:r>
          </a:p>
          <a:p>
            <a:pPr marL="370416" indent="-370416">
              <a:buSzPct val="75000"/>
              <a:buChar char="-"/>
              <a:defRPr sz="1800"/>
            </a:pPr>
            <a:r>
              <a:t>Source of information FB talk </a:t>
            </a:r>
            <a:r>
              <a:rPr>
                <a:solidFill>
                  <a:srgbClr val="A6AAA9"/>
                </a:solidFill>
              </a:rPr>
              <a:t>(</a:t>
            </a:r>
            <a:r>
              <a:rPr u="sng">
                <a:solidFill>
                  <a:srgbClr val="A6AAA9"/>
                </a:solidFill>
                <a:hlinkClick r:id="rId3"/>
              </a:rPr>
              <a:t>https://youtu.be/kcI3fGEait0?t=1033</a:t>
            </a:r>
            <a:r>
              <a:rPr>
                <a:solidFill>
                  <a:srgbClr val="A6AAA9"/>
                </a:solidFill>
              </a:rPr>
              <a:t>)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Shape 18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5" name="Shape 18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A more serious issue, perhaps, is that ECMP only makes local decisions, without knowledge of failures further on a path. If some later link is down, ECMP, making only these local choices can do nothing to avoid it. (Note how in this topology, there is another failure-free path available, while from the node which first sees the failure on this path, there are no paths.)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Shape 18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2" name="Shape 18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  <a:p>
            <a:pPr>
              <a:defRPr sz="1800"/>
            </a:pPr>
            <a:r>
              <a:t>But the randomization will sometimes lead to imbalance in flow assignments. This can cause long-lasting congestion if multiple long-lasting data flows are mapped onto the same links. As we noted earlier, we can’t do randomization at packet level, because that causes packet re-ordering. However, we don’t necessarily have to do it at flow-level either. This is where the idea of a “flowlet” is useful.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Shape 18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4" name="Shape 18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If the gap between groups of packets is larger than a conservative estimate of the latency difference between the paths, we can send them on different paths without risk of reordering.</a:t>
            </a:r>
          </a:p>
          <a:p>
            <a:pPr>
              <a:defRPr sz="1800"/>
            </a:pPr>
            <a:r>
              <a:t>Such packet groups are called flowlets.</a:t>
            </a:r>
          </a:p>
          <a:p>
            <a:pPr>
              <a:defRPr sz="1800"/>
            </a:pPr>
            <a:r>
              <a:t>This helps make load balancing more fine-grained, and unlikely to run into long-term congestion problems caused by random choices.</a:t>
            </a:r>
          </a:p>
          <a:p>
            <a:pPr>
              <a:defRPr sz="1800"/>
            </a:pPr>
            <a:r>
              <a:t>This idea was proposed by Kandula et al. in 2007.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Shape 19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4" name="Shape 19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Recent work proposes a solution to this problem: the key idea is to monitor congestion on paths in real-time, and pick the least congested path (on a flowlet granularity)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Before introducing</a:t>
            </a:r>
            <a:r>
              <a:rPr kumimoji="1" lang="en-US" altLang="zh-CN" baseline="0" dirty="0"/>
              <a:t> the detailed design of FUSO, I’d like to give some background on multi-path transport.</a:t>
            </a:r>
          </a:p>
          <a:p>
            <a:endParaRPr kumimoji="1" lang="en-US" altLang="zh-CN" baseline="0" dirty="0"/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multipath transport, a TCP flow is divided into multiple sub-flows. 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D0AC1-9E77-403C-BD4A-A844836F51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88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Shape 19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3" name="Shape 19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0416" indent="-370416">
              <a:buSzPct val="75000"/>
              <a:buChar char="-"/>
              <a:defRPr sz="1800">
                <a:solidFill>
                  <a:schemeClr val="accent5"/>
                </a:solidFill>
              </a:defRPr>
            </a:pPr>
            <a:r>
              <a:t>single-entity control</a:t>
            </a:r>
          </a:p>
          <a:p>
            <a:pPr marL="370416" indent="-370416">
              <a:buSzPct val="75000"/>
              <a:buChar char="-"/>
              <a:defRPr sz="1800">
                <a:solidFill>
                  <a:schemeClr val="accent5"/>
                </a:solidFill>
              </a:defRPr>
            </a:pPr>
            <a:r>
              <a:t>large switch forwarding tables (tens of thousands of L2, L3 entries)</a:t>
            </a:r>
          </a:p>
          <a:p>
            <a:pPr marL="370416" indent="-370416">
              <a:buSzPct val="75000"/>
              <a:buChar char="-"/>
              <a:defRPr sz="1800"/>
            </a:pPr>
            <a:r>
              <a:t>topology is known, controlled by the operator</a:t>
            </a:r>
          </a:p>
          <a:p>
            <a:pPr marL="370416" indent="-370416">
              <a:buSzPct val="75000"/>
              <a:buChar char="-"/>
              <a:defRPr sz="1800"/>
            </a:pPr>
            <a:r>
              <a:t>topologies have lots of links and paths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So watch out for more developments in this space.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605283A2-949E-44AA-A895-442C7BDCD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C8F87F-138F-4E2D-9402-F3A6A29EDD0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9AEC1CE7-9901-4153-9785-3872102AB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8C118910-869D-4B27-9058-4E32DBE8D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5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EDDD039A-B950-494A-8843-9BD0B7CF8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4B038-E938-4321-A3F4-CAA57DFAB0C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A299037E-711F-49AC-ABA1-D196A36D2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0C8C0E5-408F-44D3-A2A8-C593941FB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1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66AC08DA-B4C3-4837-A57E-1C188E49A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380E3-553A-4812-9D7B-EC787D4FBF5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60F24882-2013-406C-AB96-C5129ABB1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7442A63C-149E-4A75-9946-7153EAB24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8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219B7A66-2246-4F47-824B-736907C91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EA0029-7C15-4741-976F-965F21A2066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B810E4A3-9230-4A79-A875-5327E78DB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26791AE1-3315-41A1-AC77-A7954ADA9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8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矩形" descr="矩形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1132" y="-80963"/>
            <a:ext cx="27246264" cy="22015451"/>
          </a:xfrm>
          <a:prstGeom prst="rect">
            <a:avLst/>
          </a:prstGeom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8" name="矩形"/>
          <p:cNvSpPr/>
          <p:nvPr/>
        </p:nvSpPr>
        <p:spPr>
          <a:xfrm>
            <a:off x="3030140" y="0"/>
            <a:ext cx="535782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9" name="矩形"/>
          <p:cNvSpPr/>
          <p:nvPr/>
        </p:nvSpPr>
        <p:spPr>
          <a:xfrm>
            <a:off x="20800218" y="0"/>
            <a:ext cx="535782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0" name="矩形"/>
          <p:cNvSpPr/>
          <p:nvPr/>
        </p:nvSpPr>
        <p:spPr>
          <a:xfrm>
            <a:off x="3280171" y="-17860"/>
            <a:ext cx="18288001" cy="5357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1" name="矩形"/>
          <p:cNvSpPr/>
          <p:nvPr/>
        </p:nvSpPr>
        <p:spPr>
          <a:xfrm>
            <a:off x="3048000" y="13198078"/>
            <a:ext cx="18288000" cy="5357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" name="标题文本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0000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标题文本"/>
          <p:cNvSpPr txBox="1">
            <a:spLocks noGrp="1"/>
          </p:cNvSpPr>
          <p:nvPr>
            <p:ph type="title"/>
          </p:nvPr>
        </p:nvSpPr>
        <p:spPr>
          <a:xfrm>
            <a:off x="3565921" y="125015"/>
            <a:ext cx="17252158" cy="24824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800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32" name="正文级别 1…"/>
          <p:cNvSpPr txBox="1">
            <a:spLocks noGrp="1"/>
          </p:cNvSpPr>
          <p:nvPr>
            <p:ph type="body" idx="1"/>
          </p:nvPr>
        </p:nvSpPr>
        <p:spPr>
          <a:xfrm>
            <a:off x="3851671" y="3375421"/>
            <a:ext cx="16680658" cy="103405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200"/>
              </a:spcBef>
              <a:buSzTx/>
              <a:buNone/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  <a:lvl2pPr marL="1365250" indent="-793750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936750" indent="-793750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508250" indent="-793750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3079750" indent="-793750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文本"/>
          <p:cNvSpPr txBox="1">
            <a:spLocks noGrp="1"/>
          </p:cNvSpPr>
          <p:nvPr>
            <p:ph type="title"/>
          </p:nvPr>
        </p:nvSpPr>
        <p:spPr>
          <a:xfrm>
            <a:off x="3048000" y="0"/>
            <a:ext cx="18288000" cy="2500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800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4833938" y="2303859"/>
            <a:ext cx="14716125" cy="4643438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8" y="7072313"/>
            <a:ext cx="14716125" cy="158948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588" algn="ctr">
              <a:spcBef>
                <a:spcPts val="0"/>
              </a:spcBef>
              <a:buSzTx/>
              <a:buNone/>
              <a:defRPr sz="4400"/>
            </a:lvl2pPr>
            <a:lvl3pPr marL="0" indent="457177" algn="ctr">
              <a:spcBef>
                <a:spcPts val="0"/>
              </a:spcBef>
              <a:buSzTx/>
              <a:buNone/>
              <a:defRPr sz="4400"/>
            </a:lvl3pPr>
            <a:lvl4pPr marL="0" indent="685764" algn="ctr">
              <a:spcBef>
                <a:spcPts val="0"/>
              </a:spcBef>
              <a:buSzTx/>
              <a:buNone/>
              <a:defRPr sz="4400"/>
            </a:lvl4pPr>
            <a:lvl5pPr marL="0" indent="914353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81320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97834" y="2303859"/>
            <a:ext cx="22234357" cy="4643438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97834" y="7072313"/>
            <a:ext cx="22234357" cy="35154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SzTx/>
              <a:buNone/>
              <a:defRPr sz="5400"/>
            </a:lvl1pPr>
            <a:lvl2pPr marL="0" indent="228588" algn="r">
              <a:spcBef>
                <a:spcPts val="0"/>
              </a:spcBef>
              <a:buSzTx/>
              <a:buNone/>
              <a:defRPr sz="5400"/>
            </a:lvl2pPr>
            <a:lvl3pPr marL="0" indent="457177" algn="r">
              <a:spcBef>
                <a:spcPts val="0"/>
              </a:spcBef>
              <a:buSzTx/>
              <a:buNone/>
              <a:defRPr sz="5400"/>
            </a:lvl3pPr>
            <a:lvl4pPr marL="0" indent="685764" algn="r">
              <a:spcBef>
                <a:spcPts val="0"/>
              </a:spcBef>
              <a:buSzTx/>
              <a:buNone/>
              <a:defRPr sz="5400"/>
            </a:lvl4pPr>
            <a:lvl5pPr marL="0" indent="914353" algn="r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5555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5307209" y="892968"/>
            <a:ext cx="13751721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4833938" y="9447610"/>
            <a:ext cx="14716125" cy="2000251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8" y="11519296"/>
            <a:ext cx="14716125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588" algn="ctr">
              <a:spcBef>
                <a:spcPts val="0"/>
              </a:spcBef>
              <a:buSzTx/>
              <a:buNone/>
              <a:defRPr sz="4400"/>
            </a:lvl2pPr>
            <a:lvl3pPr marL="0" indent="457177" algn="ctr">
              <a:spcBef>
                <a:spcPts val="0"/>
              </a:spcBef>
              <a:buSzTx/>
              <a:buNone/>
              <a:defRPr sz="4400"/>
            </a:lvl3pPr>
            <a:lvl4pPr marL="0" indent="685764" algn="ctr">
              <a:spcBef>
                <a:spcPts val="0"/>
              </a:spcBef>
              <a:buSzTx/>
              <a:buNone/>
              <a:defRPr sz="4400"/>
            </a:lvl4pPr>
            <a:lvl5pPr marL="0" indent="914353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17775" y="13001625"/>
            <a:ext cx="530593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51336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4833938" y="4536281"/>
            <a:ext cx="14716125" cy="46434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2046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2495610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4387454" y="892970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399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387454" y="6697266"/>
            <a:ext cx="7500938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588" algn="ctr">
              <a:spcBef>
                <a:spcPts val="0"/>
              </a:spcBef>
              <a:buSzTx/>
              <a:buNone/>
              <a:defRPr sz="4400"/>
            </a:lvl2pPr>
            <a:lvl3pPr marL="0" indent="457177" algn="ctr">
              <a:spcBef>
                <a:spcPts val="0"/>
              </a:spcBef>
              <a:buSzTx/>
              <a:buNone/>
              <a:defRPr sz="4400"/>
            </a:lvl3pPr>
            <a:lvl4pPr marL="0" indent="685764" algn="ctr">
              <a:spcBef>
                <a:spcPts val="0"/>
              </a:spcBef>
              <a:buSzTx/>
              <a:buNone/>
              <a:defRPr sz="4400"/>
            </a:lvl4pPr>
            <a:lvl5pPr marL="0" indent="914353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3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2372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1690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12495610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387454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40" indent="-465340">
              <a:spcBef>
                <a:spcPts val="3201"/>
              </a:spcBef>
              <a:defRPr sz="3800"/>
            </a:lvl1pPr>
            <a:lvl2pPr marL="808223" indent="-465340">
              <a:spcBef>
                <a:spcPts val="3201"/>
              </a:spcBef>
              <a:defRPr sz="3800"/>
            </a:lvl2pPr>
            <a:lvl3pPr marL="1151105" indent="-465340">
              <a:spcBef>
                <a:spcPts val="3201"/>
              </a:spcBef>
              <a:defRPr sz="3800"/>
            </a:lvl3pPr>
            <a:lvl4pPr marL="1493988" indent="-465340">
              <a:spcBef>
                <a:spcPts val="3201"/>
              </a:spcBef>
              <a:defRPr sz="3800"/>
            </a:lvl4pPr>
            <a:lvl5pPr marL="1836870" indent="-465340">
              <a:spcBef>
                <a:spcPts val="3201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1192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4" y="1785938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1815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2495610" y="7161610"/>
            <a:ext cx="7500938" cy="5304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4387454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96901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4833938" y="8947546"/>
            <a:ext cx="14716125" cy="6368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4833938" y="6010710"/>
            <a:ext cx="14716125" cy="9444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50209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3048001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94991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82383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"/>
          <p:cNvSpPr/>
          <p:nvPr/>
        </p:nvSpPr>
        <p:spPr>
          <a:xfrm>
            <a:off x="3030140" y="0"/>
            <a:ext cx="535782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599"/>
          </a:p>
        </p:txBody>
      </p:sp>
      <p:sp>
        <p:nvSpPr>
          <p:cNvPr id="118" name="矩形"/>
          <p:cNvSpPr/>
          <p:nvPr/>
        </p:nvSpPr>
        <p:spPr>
          <a:xfrm>
            <a:off x="20800218" y="0"/>
            <a:ext cx="535782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599"/>
          </a:p>
        </p:txBody>
      </p:sp>
      <p:sp>
        <p:nvSpPr>
          <p:cNvPr id="119" name="矩形"/>
          <p:cNvSpPr/>
          <p:nvPr/>
        </p:nvSpPr>
        <p:spPr>
          <a:xfrm>
            <a:off x="3280172" y="-17860"/>
            <a:ext cx="18288001" cy="535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599"/>
          </a:p>
        </p:txBody>
      </p:sp>
      <p:sp>
        <p:nvSpPr>
          <p:cNvPr id="120" name="矩形"/>
          <p:cNvSpPr/>
          <p:nvPr/>
        </p:nvSpPr>
        <p:spPr>
          <a:xfrm>
            <a:off x="3048001" y="13198079"/>
            <a:ext cx="18288000" cy="535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599"/>
          </a:p>
        </p:txBody>
      </p:sp>
      <p:grpSp>
        <p:nvGrpSpPr>
          <p:cNvPr id="123" name="成组"/>
          <p:cNvGrpSpPr/>
          <p:nvPr/>
        </p:nvGrpSpPr>
        <p:grpSpPr>
          <a:xfrm>
            <a:off x="50801" y="204358"/>
            <a:ext cx="24282402" cy="17664376"/>
            <a:chOff x="0" y="0"/>
            <a:chExt cx="24282401" cy="17664374"/>
          </a:xfrm>
        </p:grpSpPr>
        <p:sp>
          <p:nvSpPr>
            <p:cNvPr id="121" name="矩形"/>
            <p:cNvSpPr/>
            <p:nvPr/>
          </p:nvSpPr>
          <p:spPr>
            <a:xfrm>
              <a:off x="116549" y="0"/>
              <a:ext cx="24049303" cy="17664375"/>
            </a:xfrm>
            <a:prstGeom prst="rect">
              <a:avLst/>
            </a:prstGeom>
            <a:gradFill flip="none" rotWithShape="1">
              <a:gsLst>
                <a:gs pos="28497">
                  <a:srgbClr val="FFFFFF"/>
                </a:gs>
                <a:gs pos="41968">
                  <a:srgbClr val="FFFFFF"/>
                </a:gs>
                <a:gs pos="41968">
                  <a:srgbClr val="FFFFFF"/>
                </a:gs>
                <a:gs pos="74093">
                  <a:srgbClr val="E0E0E0"/>
                </a:gs>
                <a:gs pos="100000">
                  <a:srgbClr val="C0C0C0"/>
                </a:gs>
              </a:gsLst>
              <a:path path="shape">
                <a:fillToRect l="50000" t="32222" r="50000" b="6777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5599"/>
            </a:p>
          </p:txBody>
        </p:sp>
        <p:sp>
          <p:nvSpPr>
            <p:cNvPr id="122" name="矩形"/>
            <p:cNvSpPr/>
            <p:nvPr/>
          </p:nvSpPr>
          <p:spPr>
            <a:xfrm>
              <a:off x="0" y="13333841"/>
              <a:ext cx="24282402" cy="5357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1"/>
            </a:p>
          </p:txBody>
        </p:sp>
      </p:grp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833938" y="2989659"/>
            <a:ext cx="14716125" cy="4192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500"/>
              </a:spcBef>
              <a:defRPr sz="9999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8" y="6063258"/>
            <a:ext cx="14716125" cy="15894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29795" y="13019484"/>
            <a:ext cx="506548" cy="5136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1255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标题文本"/>
          <p:cNvSpPr txBox="1">
            <a:spLocks noGrp="1"/>
          </p:cNvSpPr>
          <p:nvPr>
            <p:ph type="title"/>
          </p:nvPr>
        </p:nvSpPr>
        <p:spPr>
          <a:xfrm>
            <a:off x="-35146" y="125015"/>
            <a:ext cx="24454293" cy="2482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800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34" name="正文级别 1…"/>
          <p:cNvSpPr txBox="1">
            <a:spLocks noGrp="1"/>
          </p:cNvSpPr>
          <p:nvPr>
            <p:ph type="body" idx="1"/>
          </p:nvPr>
        </p:nvSpPr>
        <p:spPr>
          <a:xfrm>
            <a:off x="3851671" y="3375422"/>
            <a:ext cx="16680659" cy="103405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201"/>
              </a:spcBef>
              <a:buSzTx/>
              <a:buNone/>
              <a:defRPr sz="5799">
                <a:latin typeface="Gill Sans"/>
                <a:ea typeface="Gill Sans"/>
                <a:cs typeface="Gill Sans"/>
                <a:sym typeface="Gill Sans"/>
              </a:defRPr>
            </a:lvl1pPr>
            <a:lvl2pPr marL="1365180" indent="-793710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936651" indent="-793710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508122" indent="-793710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3079592" indent="-793710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29795" y="13019484"/>
            <a:ext cx="506548" cy="5136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58229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标题文本"/>
          <p:cNvSpPr txBox="1">
            <a:spLocks noGrp="1"/>
          </p:cNvSpPr>
          <p:nvPr>
            <p:ph type="title"/>
          </p:nvPr>
        </p:nvSpPr>
        <p:spPr>
          <a:xfrm>
            <a:off x="3048001" y="1"/>
            <a:ext cx="18288000" cy="2500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800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29795" y="13019484"/>
            <a:ext cx="506548" cy="5136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03616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"/>
          <p:cNvSpPr/>
          <p:nvPr/>
        </p:nvSpPr>
        <p:spPr>
          <a:xfrm>
            <a:off x="3048001" y="0"/>
            <a:ext cx="18288000" cy="1785938"/>
          </a:xfrm>
          <a:prstGeom prst="rect">
            <a:avLst/>
          </a:prstGeom>
          <a:solidFill>
            <a:srgbClr val="EE6E12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599"/>
          </a:p>
        </p:txBody>
      </p:sp>
      <p:sp>
        <p:nvSpPr>
          <p:cNvPr id="151" name="形状"/>
          <p:cNvSpPr/>
          <p:nvPr/>
        </p:nvSpPr>
        <p:spPr>
          <a:xfrm>
            <a:off x="3050976" y="678657"/>
            <a:ext cx="18288001" cy="8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593" y="0"/>
                </a:lnTo>
                <a:cubicBezTo>
                  <a:pt x="21593" y="0"/>
                  <a:pt x="17179" y="11327"/>
                  <a:pt x="10796" y="11250"/>
                </a:cubicBezTo>
                <a:cubicBezTo>
                  <a:pt x="4526" y="11175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  <a:tailEnd type="stealth"/>
          </a:ln>
        </p:spPr>
        <p:txBody>
          <a:bodyPr lIns="71435" tIns="71435" rIns="71435" bIns="71435" anchor="ctr"/>
          <a:lstStyle/>
          <a:p>
            <a:pPr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endParaRPr sz="5799"/>
          </a:p>
        </p:txBody>
      </p:sp>
      <p:pic>
        <p:nvPicPr>
          <p:cNvPr id="152" name="i_mark_reverse.pdf" descr="i_mark_rever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8686" y="35717"/>
            <a:ext cx="1321596" cy="171317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标题文本"/>
          <p:cNvSpPr txBox="1">
            <a:spLocks noGrp="1"/>
          </p:cNvSpPr>
          <p:nvPr>
            <p:ph type="title"/>
          </p:nvPr>
        </p:nvSpPr>
        <p:spPr>
          <a:xfrm>
            <a:off x="3405188" y="0"/>
            <a:ext cx="17930813" cy="1785938"/>
          </a:xfrm>
          <a:prstGeom prst="rect">
            <a:avLst/>
          </a:prstGeom>
          <a:effectLst>
            <a:outerShdw blurRad="1778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>
            <a:lvl1pPr algn="l">
              <a:defRPr sz="7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29795" y="13019484"/>
            <a:ext cx="506548" cy="5136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8106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4D32-47A2-4336-B50B-0C88FA0544CB}" type="datetime1">
              <a:rPr lang="zh-CN" altLang="en-US" smtClean="0"/>
              <a:t>2018/3/17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1" y="12712706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17775" y="13010554"/>
            <a:ext cx="530593" cy="513601"/>
          </a:xfrm>
        </p:spPr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676401" y="2249216"/>
            <a:ext cx="21031200" cy="9820658"/>
          </a:xfrm>
        </p:spPr>
        <p:txBody>
          <a:bodyPr/>
          <a:lstStyle>
            <a:lvl1pPr marL="901654" indent="-901654">
              <a:buClr>
                <a:srgbClr val="00007D"/>
              </a:buClr>
              <a:buSzPct val="90000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800134" indent="-901654">
              <a:lnSpc>
                <a:spcPct val="130000"/>
              </a:lnSpc>
              <a:buClr>
                <a:srgbClr val="9999CC"/>
              </a:buClr>
              <a:buSzPct val="80000"/>
              <a:buFont typeface="Wingdings" pitchFamily="2" charset="2"/>
              <a:buChar char="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2699862" indent="-899954">
              <a:lnSpc>
                <a:spcPct val="130000"/>
              </a:lnSpc>
              <a:buSzPct val="80000"/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5784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01FC8-344B-4922-9791-0110FBB4A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C1677-4DF0-4727-82C8-02B68DF97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E7163-9D86-4A40-BAB2-B8EB97D36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829308CE-67FD-44D8-BAED-9B93CBD259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9333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DE3B17-2334-4D2B-B69F-38123DE65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9EF7A-A93C-4120-8A0B-72324C050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3E79B-7954-47B1-9D86-76F958C45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BEC556B7-9418-4D39-9FD5-77E2D3AA64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4123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C277D-A5DD-4D2C-B30F-CF34ECE5D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1036A-A579-462D-A89F-DA7C4BC04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F105D-AAC8-40DD-83E4-B4494579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5FBE126C-3B59-4A09-A74D-E34CAD4399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706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3200400"/>
            <a:ext cx="10160000" cy="92964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88800" y="3200400"/>
            <a:ext cx="10160000" cy="92964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E0B05-3112-4CCD-8BE1-8934C70F8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6110E-4E4B-40EF-A2FB-5D5C9CD00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EA331-8EAE-402B-94FA-5ED8FD1DF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C26E71B1-5D9D-4D74-99DA-617E64633F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109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D8FA21-E709-4FCD-A0C3-D2D16925E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395E7D-756F-4319-879C-A124D4882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8B7E16-4CCA-4654-9A82-A4DC3EBA9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7F475F99-87C4-4022-9F00-8491A09542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3288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F1872E-E08A-4A36-9FC5-7CD0E10B1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76D600-BFE8-457F-83B3-323A7533D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23942C-828E-4075-ADCB-F9FFEEFD5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F2E48F1F-0BB5-4DC0-819A-35A3F7EDED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345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BE366-6079-4CD3-9CB8-DCFAE9C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667DFA-8B35-4455-89ED-B96B5C294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25E9C4-4A15-40B8-AD2A-D7FB83618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19FBEA95-F155-4E08-B991-203EECFB1E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6861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E9761-F23D-41FA-8C88-7FFC4DC78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E99B9-7E59-4F3D-9BA0-D72C606A1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07B3B-7F57-4116-922D-012C041E9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96FDD460-9EF2-4AE6-8A6F-A419BD986D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5849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7BD5A-9F4A-4407-864A-818468FD0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03666-BECE-4B87-B1BB-C867AF99E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4A0A3-541A-40EB-B827-30131BE4B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F63C55FE-5F3C-481F-9527-D95565ACD3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5580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3EEA45-5725-4771-B16D-F84E1B51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7DC5B-64DB-4DCE-AF08-602D8428C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B2CF78-789A-4286-A6AE-69271FC40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998BA39F-8B5A-4614-A2F6-7548DCF222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8263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200" y="457200"/>
            <a:ext cx="5181600" cy="1203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457200"/>
            <a:ext cx="15138400" cy="1203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AD4411-9A5D-410A-995E-0B3848485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2176FC-678E-49C8-9040-3045D20CC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866CA-3DD9-4EBF-950D-96795BD59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3CD7B724-387D-41A1-BD3A-47FF019B77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2359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55030-3BCD-4D96-94E7-BA3198CCB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401D80-FE9A-43AD-A35D-CD10B545E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44946-3BFA-4E08-AD64-99677A37D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C9ADE2F6-2AA8-44DD-9B4C-2A2E6E1FD5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293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AB921-81B6-4B48-AF4B-91970B084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18B5D-2892-4309-8D5D-4842DAEF1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3F0E1-8269-4C83-9C78-0BEBCC928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DF2AE501-F596-40DD-8BC1-15824EC9E7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8786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5860C-C0AB-447A-9E60-C19A4DD48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905F7-886E-445B-987C-0A3FE8697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0D5E0-016B-4FDF-92B1-E218E7551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CF3F3C31-40E3-47D9-88B6-39DC52F89F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139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3200400"/>
            <a:ext cx="10160000" cy="92964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88800" y="3200400"/>
            <a:ext cx="10160000" cy="92964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E5F4B-0305-48D9-9DA3-D1324D671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5AD78-1C3B-4F87-BE55-0D084C1E1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CE99D-9076-4260-AC5E-01C650819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9344AB53-2DCB-4209-A3EB-B3AE20EB86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4445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68B246-7047-462D-8AF4-F2F033E67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A5D97D-1CEE-4F60-AD7D-179EC586A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DB4C55-7BE3-448B-A0A9-6F37BD7FD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9259FB6F-59C6-43E9-AD21-B29E01BBE6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52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C2D2FF-702A-47A8-93A0-08FB8DEEE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4F17C4-9258-4963-89BE-029A457B1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495AE7-2557-45E3-ACFD-E637F4ECE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2F7E6643-1127-4495-A4AD-EA1FF3BCA1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8437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285621-18F4-4635-ADC3-BAC3AC482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768ABD-5E73-4446-8DF2-302A5C708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6125D0-E1AE-4793-9A2E-A8E14020D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C55E7378-1738-4F4A-8539-98D6003F27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233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16A87F-DA63-4C65-AE69-65F2DFF45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3AF99-DAB8-416D-8561-B64A79AB9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798FA-1838-4A9C-B961-B4B5C4AD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D958E921-3B42-452E-A1DA-D76A867D10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8848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8E815-B60B-429B-AD9D-69A036A12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3EAA0-3CB5-4336-9ECE-1DE8C1595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C02877-A1C6-4F33-AE23-4BEE301D4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6EEC3627-39AD-47DD-B017-FD24E8B2C7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580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445E57-6D0B-48CB-AF6C-2EADCBCF7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D3892-BE06-428D-9E90-212576AC3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3A8C45-A7D0-460D-8ABA-F6193D36D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5EB0B4E7-C591-461E-80D1-DCA9DBA5EA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9225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200" y="457200"/>
            <a:ext cx="5181600" cy="1203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457200"/>
            <a:ext cx="15138400" cy="1203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030AB-DA69-46C8-9C76-584DAB7A0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948A80-A4B3-4472-AB43-57523DFFE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B1B1A-6210-4FF5-A7E9-649884301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5-</a:t>
            </a:r>
            <a:fld id="{75E8AF22-28A7-4934-85B4-7D1619839E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715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505201"/>
            <a:ext cx="21945600" cy="874712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723544" y="2861416"/>
            <a:ext cx="22961600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74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4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2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8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8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1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9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8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676400" y="2870201"/>
            <a:ext cx="21031200" cy="9199670"/>
          </a:xfrm>
        </p:spPr>
        <p:txBody>
          <a:bodyPr/>
          <a:lstStyle>
            <a:lvl1pPr marL="901700" indent="-901700">
              <a:buClr>
                <a:srgbClr val="00007D"/>
              </a:buClr>
              <a:buSzPct val="90000"/>
              <a:defRPr>
                <a:latin typeface="Helvetica" panose="020B0604020202030204" pitchFamily="34" charset="0"/>
                <a:ea typeface="微软雅黑" panose="020B0503020204020204" pitchFamily="34" charset="-122"/>
              </a:defRPr>
            </a:lvl1pPr>
            <a:lvl2pPr marL="1800226" indent="-901700">
              <a:lnSpc>
                <a:spcPct val="130000"/>
              </a:lnSpc>
              <a:buClr>
                <a:srgbClr val="9999CC"/>
              </a:buClr>
              <a:buSzPct val="80000"/>
              <a:buFont typeface="Wingdings" pitchFamily="2" charset="2"/>
              <a:buChar char=""/>
              <a:defRPr>
                <a:latin typeface="Helvetica" panose="020B0604020202030204" pitchFamily="34" charset="0"/>
                <a:ea typeface="微软雅黑" panose="020B0503020204020204" pitchFamily="34" charset="-122"/>
              </a:defRPr>
            </a:lvl2pPr>
            <a:lvl3pPr marL="2700000" indent="-900000">
              <a:lnSpc>
                <a:spcPct val="130000"/>
              </a:lnSpc>
              <a:buSzPct val="80000"/>
              <a:defRPr baseline="0">
                <a:latin typeface="Helvetica" panose="020B0604020202030204" pitchFamily="34" charset="0"/>
                <a:ea typeface="微软雅黑" panose="020B0503020204020204" pitchFamily="34" charset="-122"/>
              </a:defRPr>
            </a:lvl3pPr>
            <a:lvl4pPr>
              <a:defRPr>
                <a:latin typeface="Helvetica" panose="020B0604020202030204" pitchFamily="34" charset="0"/>
                <a:ea typeface="微软雅黑" panose="020B0503020204020204" pitchFamily="34" charset="-122"/>
              </a:defRPr>
            </a:lvl4pPr>
            <a:lvl5pPr>
              <a:defRPr>
                <a:latin typeface="Helvetica" panose="020B060402020203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275B-56C9-4208-9C90-00235C2872F6}" type="datetime1">
              <a:rPr lang="zh-CN" altLang="en-US" smtClean="0"/>
              <a:t>2018/3/17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6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387454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4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17775" y="13010553"/>
            <a:ext cx="530593" cy="51360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4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ransition spd="med"/>
  <p:txStyles>
    <p:titleStyle>
      <a:lvl1pPr marL="0" marR="0" indent="0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8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7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4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3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8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7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29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06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283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761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238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715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193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670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147" marR="0" indent="-617329" algn="l" defTabSz="58417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8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7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4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3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8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7" algn="ctr" defTabSz="5841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95ED74-D4E2-4A7A-BB50-E78D08CE7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457200"/>
            <a:ext cx="2072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8D9059-2601-4374-8FDE-6D524B506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3200400"/>
            <a:ext cx="2072640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B15A38-AA28-4A15-863B-00721ADF51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12496800"/>
            <a:ext cx="508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i="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A4547A-C4D8-4BEF-AA08-129D6E739A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859000" y="12973050"/>
            <a:ext cx="772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B2313F-043B-419B-AE19-2A66A4ACD4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818601" y="12973050"/>
            <a:ext cx="180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5-</a:t>
            </a:r>
            <a:fld id="{0C8C690B-02CB-46ED-8D54-29F756FF6C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77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9144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6pPr>
      <a:lvl7pPr marL="18288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7pPr>
      <a:lvl8pPr marL="27432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8pPr>
      <a:lvl9pPr marL="36576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9pPr>
    </p:titleStyle>
    <p:bodyStyle>
      <a:lvl1pPr marL="685800" indent="-685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v"/>
        <a:defRPr sz="5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485900" indent="-5715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4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50292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6pPr>
      <a:lvl7pPr marL="59436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7pPr>
      <a:lvl8pPr marL="68580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8pPr>
      <a:lvl9pPr marL="77724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F2E109-EF97-462F-9A9D-65C239737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457200"/>
            <a:ext cx="2072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71644B-BFA5-4DE7-83BD-C5EBCC9B1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3200400"/>
            <a:ext cx="2072640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9C2BC7-7906-4A3B-95F8-8B6A6CCAE8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12496800"/>
            <a:ext cx="508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i="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633842-4E1A-4421-9815-EF2A6030AA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859000" y="12973050"/>
            <a:ext cx="772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B492F6-FEC1-4131-95B6-0284C7583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818601" y="12973050"/>
            <a:ext cx="180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5-</a:t>
            </a:r>
            <a:fld id="{E5E5BF62-57B4-4963-A920-0BA11F8CE6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8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9144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6pPr>
      <a:lvl7pPr marL="18288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7pPr>
      <a:lvl8pPr marL="27432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8pPr>
      <a:lvl9pPr marL="3657600" algn="l" rtl="0" eaLnBrk="0" fontAlgn="base" hangingPunct="0">
        <a:spcBef>
          <a:spcPct val="0"/>
        </a:spcBef>
        <a:spcAft>
          <a:spcPct val="0"/>
        </a:spcAft>
        <a:defRPr sz="8800">
          <a:solidFill>
            <a:srgbClr val="000099"/>
          </a:solidFill>
          <a:latin typeface="Gill Sans MT" pitchFamily="34" charset="0"/>
        </a:defRPr>
      </a:lvl9pPr>
    </p:titleStyle>
    <p:bodyStyle>
      <a:lvl1pPr marL="685800" indent="-685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v"/>
        <a:defRPr sz="5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485900" indent="-5715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4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50292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6pPr>
      <a:lvl7pPr marL="59436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7pPr>
      <a:lvl8pPr marL="68580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8pPr>
      <a:lvl9pPr marL="77724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AC99A5B-5B03-425B-9284-2F10A8889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1828800" rtl="0" eaLnBrk="1" latinLnBrk="0" hangingPunct="1">
        <a:spcBef>
          <a:spcPct val="0"/>
        </a:spcBef>
        <a:buNone/>
        <a:defRPr sz="8400" kern="1200">
          <a:solidFill>
            <a:srgbClr val="3366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>
            <a:extLst>
              <a:ext uri="{FF2B5EF4-FFF2-40B4-BE49-F238E27FC236}">
                <a16:creationId xmlns:a16="http://schemas.microsoft.com/office/drawing/2014/main" id="{12065FA8-D4B6-47AF-AF8C-8746166B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210" y="7547706"/>
            <a:ext cx="13715581" cy="337651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850" dirty="0"/>
              <a:t>陈果 副教授</a:t>
            </a:r>
            <a:endParaRPr lang="en-US" altLang="zh-CN" sz="5850" dirty="0"/>
          </a:p>
          <a:p>
            <a:endParaRPr lang="en-US" altLang="zh-CN" sz="5850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720FD54-3ED7-4D8F-9904-FE6C19B05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17248" dirty="0"/>
              <a:t>云计算技术</a:t>
            </a:r>
          </a:p>
        </p:txBody>
      </p:sp>
    </p:spTree>
    <p:extLst>
      <p:ext uri="{BB962C8B-B14F-4D97-AF65-F5344CB8AC3E}">
        <p14:creationId xmlns:p14="http://schemas.microsoft.com/office/powerpoint/2010/main" val="8552404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>
            <a:extLst>
              <a:ext uri="{FF2B5EF4-FFF2-40B4-BE49-F238E27FC236}">
                <a16:creationId xmlns:a16="http://schemas.microsoft.com/office/drawing/2014/main" id="{0AC61BF6-9463-4EA3-9E2F-ABD39D07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9606937E-0D59-4A48-BD98-2C33A54F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21BCF0C7-9E5C-481F-8875-F75C0AF47B28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19E2CA93-B263-4673-B618-F506569D8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133350"/>
            <a:ext cx="15544800" cy="2286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ARP protocol: same LAN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19ABC75E-754E-479E-8D64-CD74BDA45A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60826" y="2555876"/>
            <a:ext cx="7620000" cy="9296400"/>
          </a:xfrm>
        </p:spPr>
        <p:txBody>
          <a:bodyPr/>
          <a:lstStyle/>
          <a:p>
            <a:r>
              <a:rPr lang="en-US" altLang="zh-CN" sz="4800"/>
              <a:t>A wants to send datagram to B</a:t>
            </a:r>
          </a:p>
          <a:p>
            <a:pPr lvl="1"/>
            <a:r>
              <a:rPr lang="en-US" altLang="zh-CN" sz="4000"/>
              <a:t>B</a:t>
            </a:r>
            <a:r>
              <a:rPr lang="ja-JP" altLang="en-US" sz="4000"/>
              <a:t>’</a:t>
            </a:r>
            <a:r>
              <a:rPr lang="en-US" altLang="ja-JP" sz="4000"/>
              <a:t>s MAC address not in A</a:t>
            </a:r>
            <a:r>
              <a:rPr lang="ja-JP" altLang="en-US" sz="4000"/>
              <a:t>’</a:t>
            </a:r>
            <a:r>
              <a:rPr lang="en-US" altLang="ja-JP" sz="4000"/>
              <a:t>s ARP table.</a:t>
            </a:r>
          </a:p>
          <a:p>
            <a:r>
              <a:rPr lang="en-US" altLang="zh-CN" sz="4800"/>
              <a:t>A </a:t>
            </a:r>
            <a:r>
              <a:rPr lang="en-US" altLang="zh-CN" sz="4800">
                <a:solidFill>
                  <a:srgbClr val="CC0000"/>
                </a:solidFill>
              </a:rPr>
              <a:t>broadcasts</a:t>
            </a:r>
            <a:r>
              <a:rPr lang="en-US" altLang="zh-CN" sz="4800"/>
              <a:t> ARP query packet, containing B's IP address </a:t>
            </a:r>
          </a:p>
          <a:p>
            <a:pPr lvl="1"/>
            <a:r>
              <a:rPr lang="en-US" altLang="zh-CN" sz="4000"/>
              <a:t>dest MAC address = FF-FF-FF-FF-FF-FF</a:t>
            </a:r>
          </a:p>
          <a:p>
            <a:pPr lvl="1"/>
            <a:r>
              <a:rPr lang="en-US" altLang="zh-CN" sz="4000"/>
              <a:t>all nodes on LAN receive ARP query </a:t>
            </a:r>
          </a:p>
          <a:p>
            <a:r>
              <a:rPr lang="en-US" altLang="zh-CN" sz="4800"/>
              <a:t>B receives ARP packet, replies to A with its (B's) MAC address</a:t>
            </a:r>
          </a:p>
          <a:p>
            <a:pPr lvl="1"/>
            <a:r>
              <a:rPr lang="en-US" altLang="zh-CN" sz="4000"/>
              <a:t>frame sent to A</a:t>
            </a:r>
            <a:r>
              <a:rPr lang="ja-JP" altLang="en-US" sz="4000"/>
              <a:t>’</a:t>
            </a:r>
            <a:r>
              <a:rPr lang="en-US" altLang="ja-JP" sz="4000"/>
              <a:t>s MAC address (unicast)</a:t>
            </a:r>
          </a:p>
          <a:p>
            <a:endParaRPr lang="en-US" altLang="zh-CN" sz="4800"/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3CC2B85F-6EE5-4AB6-A748-51CA55AE0F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039726" y="3756026"/>
            <a:ext cx="7620000" cy="9296400"/>
          </a:xfrm>
        </p:spPr>
        <p:txBody>
          <a:bodyPr/>
          <a:lstStyle/>
          <a:p>
            <a:r>
              <a:rPr lang="en-US" altLang="zh-CN" sz="4800"/>
              <a:t>A caches (saves) IP-to-MAC address pair in its ARP table until information becomes old (times out)</a:t>
            </a:r>
            <a:r>
              <a:rPr lang="en-US" altLang="zh-CN" sz="4000"/>
              <a:t> </a:t>
            </a:r>
          </a:p>
          <a:p>
            <a:pPr lvl="1"/>
            <a:r>
              <a:rPr lang="en-US" altLang="zh-CN" sz="4000"/>
              <a:t>soft state: information that times out (goes away) unless refreshed</a:t>
            </a:r>
          </a:p>
          <a:p>
            <a:r>
              <a:rPr lang="en-US" altLang="zh-CN" sz="4800"/>
              <a:t>ARP is </a:t>
            </a:r>
            <a:r>
              <a:rPr lang="ja-JP" altLang="en-US" sz="4800"/>
              <a:t>“</a:t>
            </a:r>
            <a:r>
              <a:rPr lang="en-US" altLang="ja-JP" sz="4800"/>
              <a:t>plug-and-play</a:t>
            </a:r>
            <a:r>
              <a:rPr lang="ja-JP" altLang="en-US" sz="4800"/>
              <a:t>”</a:t>
            </a:r>
            <a:r>
              <a:rPr lang="en-US" altLang="ja-JP" sz="4800"/>
              <a:t>:</a:t>
            </a:r>
          </a:p>
          <a:p>
            <a:pPr lvl="1"/>
            <a:r>
              <a:rPr lang="en-US" altLang="zh-CN" sz="4000"/>
              <a:t>nodes create their ARP tables </a:t>
            </a:r>
            <a:r>
              <a:rPr lang="en-US" altLang="zh-CN" sz="4000" i="1"/>
              <a:t>without intervention from net administrator</a:t>
            </a:r>
          </a:p>
        </p:txBody>
      </p:sp>
      <p:pic>
        <p:nvPicPr>
          <p:cNvPr id="130054" name="Picture 19" descr="underline_base">
            <a:extLst>
              <a:ext uri="{FF2B5EF4-FFF2-40B4-BE49-F238E27FC236}">
                <a16:creationId xmlns:a16="http://schemas.microsoft.com/office/drawing/2014/main" id="{516B1DE8-A2A3-4DF1-BEF2-DA3DC86FECE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1752600"/>
            <a:ext cx="11884024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B5799497-287D-40A5-BEE9-F0E6368E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EE18A6FE-B90B-4946-AA90-4027C1D6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922D4426-3BC2-4CF3-A6E6-FE76437B0B9B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11F05555-DA5D-466F-982E-3182A9761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52850" y="2114550"/>
            <a:ext cx="17351376" cy="2162176"/>
          </a:xfrm>
        </p:spPr>
        <p:txBody>
          <a:bodyPr/>
          <a:lstStyle/>
          <a:p>
            <a:pPr marL="222250" indent="-222250">
              <a:buNone/>
            </a:pPr>
            <a:r>
              <a:rPr lang="en-US" altLang="zh-CN" sz="4800"/>
              <a:t>walkthrough: </a:t>
            </a:r>
            <a:r>
              <a:rPr lang="en-US" altLang="zh-CN" sz="4800">
                <a:solidFill>
                  <a:srgbClr val="CC0000"/>
                </a:solidFill>
              </a:rPr>
              <a:t>send datagram from A to B via R</a:t>
            </a:r>
          </a:p>
          <a:p>
            <a:pPr marL="793750" lvl="1" indent="-327026"/>
            <a:r>
              <a:rPr lang="en-US" altLang="zh-CN"/>
              <a:t> focus on addressing – at IP (datagram) and MAC layer (frame)</a:t>
            </a:r>
          </a:p>
          <a:p>
            <a:pPr marL="793750" lvl="1" indent="-327026"/>
            <a:r>
              <a:rPr lang="en-US" altLang="zh-CN"/>
              <a:t> assume A knows B</a:t>
            </a:r>
            <a:r>
              <a:rPr lang="ja-JP" altLang="en-US"/>
              <a:t>’</a:t>
            </a:r>
            <a:r>
              <a:rPr lang="en-US" altLang="ja-JP"/>
              <a:t>s IP address</a:t>
            </a:r>
          </a:p>
          <a:p>
            <a:pPr marL="793750" lvl="1" indent="-327026"/>
            <a:r>
              <a:rPr lang="en-US" altLang="zh-CN"/>
              <a:t> assume A knows IP address of first hop router, R (how?)</a:t>
            </a:r>
          </a:p>
          <a:p>
            <a:pPr marL="793750" lvl="1" indent="-327026"/>
            <a:r>
              <a:rPr lang="en-US" altLang="zh-CN"/>
              <a:t> assume A knows R</a:t>
            </a:r>
            <a:r>
              <a:rPr lang="ja-JP" altLang="en-US"/>
              <a:t>’</a:t>
            </a:r>
            <a:r>
              <a:rPr lang="en-US" altLang="ja-JP"/>
              <a:t>s MAC address (how?)</a:t>
            </a:r>
            <a:endParaRPr lang="en-US" altLang="zh-CN"/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E9D88BE6-29BB-40F9-B919-04FC66DE3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160020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>
            <a:extLst>
              <a:ext uri="{FF2B5EF4-FFF2-40B4-BE49-F238E27FC236}">
                <a16:creationId xmlns:a16="http://schemas.microsoft.com/office/drawing/2014/main" id="{7538FFE4-F474-4910-84FA-A2E2E56AD126}"/>
              </a:ext>
            </a:extLst>
          </p:cNvPr>
          <p:cNvGrpSpPr>
            <a:grpSpLocks/>
          </p:cNvGrpSpPr>
          <p:nvPr/>
        </p:nvGrpSpPr>
        <p:grpSpPr bwMode="auto">
          <a:xfrm>
            <a:off x="4467227" y="7924800"/>
            <a:ext cx="16303624" cy="4611392"/>
            <a:chOff x="709613" y="3962400"/>
            <a:chExt cx="8151812" cy="2305696"/>
          </a:xfrm>
        </p:grpSpPr>
        <p:grpSp>
          <p:nvGrpSpPr>
            <p:cNvPr id="132103" name="Group 99">
              <a:extLst>
                <a:ext uri="{FF2B5EF4-FFF2-40B4-BE49-F238E27FC236}">
                  <a16:creationId xmlns:a16="http://schemas.microsoft.com/office/drawing/2014/main" id="{8B78F6D9-12D8-4BB0-8921-DE65F413E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>
                <a:extLst>
                  <a:ext uri="{FF2B5EF4-FFF2-40B4-BE49-F238E27FC236}">
                    <a16:creationId xmlns:a16="http://schemas.microsoft.com/office/drawing/2014/main" id="{48E55663-11C9-41DA-B82F-E17854A11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>
                  <a:extLst>
                    <a:ext uri="{FF2B5EF4-FFF2-40B4-BE49-F238E27FC236}">
                      <a16:creationId xmlns:a16="http://schemas.microsoft.com/office/drawing/2014/main" id="{167A9FB7-6BA6-4770-BADB-4752E96A8E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>
                  <a:extLst>
                    <a:ext uri="{FF2B5EF4-FFF2-40B4-BE49-F238E27FC236}">
                      <a16:creationId xmlns:a16="http://schemas.microsoft.com/office/drawing/2014/main" id="{C0D40A37-8244-4565-8715-D311D4BF8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02" name="Rectangle 43">
                <a:extLst>
                  <a:ext uri="{FF2B5EF4-FFF2-40B4-BE49-F238E27FC236}">
                    <a16:creationId xmlns:a16="http://schemas.microsoft.com/office/drawing/2014/main" id="{A4DFB95D-F17E-4C3B-A2D0-59BB67C44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2104" name="Group 2">
              <a:extLst>
                <a:ext uri="{FF2B5EF4-FFF2-40B4-BE49-F238E27FC236}">
                  <a16:creationId xmlns:a16="http://schemas.microsoft.com/office/drawing/2014/main" id="{C47930D8-A2E5-4613-A233-FCC67B93F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>
                <a:extLst>
                  <a:ext uri="{FF2B5EF4-FFF2-40B4-BE49-F238E27FC236}">
                    <a16:creationId xmlns:a16="http://schemas.microsoft.com/office/drawing/2014/main" id="{8221D914-9889-49AB-AFDB-2E7F5FADC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2159" name="Group 49">
                <a:extLst>
                  <a:ext uri="{FF2B5EF4-FFF2-40B4-BE49-F238E27FC236}">
                    <a16:creationId xmlns:a16="http://schemas.microsoft.com/office/drawing/2014/main" id="{08E9FF31-C863-4281-B9B0-BB9BFD396B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>
                  <a:extLst>
                    <a:ext uri="{FF2B5EF4-FFF2-40B4-BE49-F238E27FC236}">
                      <a16:creationId xmlns:a16="http://schemas.microsoft.com/office/drawing/2014/main" id="{9B44175E-7752-4BD1-81C5-ADBCB86EC9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>
                  <a:extLst>
                    <a:ext uri="{FF2B5EF4-FFF2-40B4-BE49-F238E27FC236}">
                      <a16:creationId xmlns:a16="http://schemas.microsoft.com/office/drawing/2014/main" id="{AA935EFD-A1AA-4131-846B-F082662E7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710660" name="Text Box 4">
              <a:extLst>
                <a:ext uri="{FF2B5EF4-FFF2-40B4-BE49-F238E27FC236}">
                  <a16:creationId xmlns:a16="http://schemas.microsoft.com/office/drawing/2014/main" id="{5DE46186-6BEF-4D47-AAFE-D53BC9D84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278282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i="0" kern="1200">
                  <a:solidFill>
                    <a:srgbClr val="FF0000"/>
                  </a:solidFill>
                  <a:latin typeface="Gill Sans MT" panose="020B0502020104020203" pitchFamily="34" charset="0"/>
                </a:rPr>
                <a:t>R</a:t>
              </a:r>
              <a:endParaRPr lang="en-US" altLang="zh-CN" sz="3600" i="0" kern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5067" name="Text Box 21">
              <a:extLst>
                <a:ext uri="{FF2B5EF4-FFF2-40B4-BE49-F238E27FC236}">
                  <a16:creationId xmlns:a16="http://schemas.microsoft.com/office/drawing/2014/main" id="{395A76AD-1099-43C1-938C-6B4D7A0FE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47091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45068" name="Text Box 22">
              <a:extLst>
                <a:ext uri="{FF2B5EF4-FFF2-40B4-BE49-F238E27FC236}">
                  <a16:creationId xmlns:a16="http://schemas.microsoft.com/office/drawing/2014/main" id="{1F90AA1F-CBE7-47EF-9056-50F9002A0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132108" name="Group 23">
              <a:extLst>
                <a:ext uri="{FF2B5EF4-FFF2-40B4-BE49-F238E27FC236}">
                  <a16:creationId xmlns:a16="http://schemas.microsoft.com/office/drawing/2014/main" id="{B3E7F2A6-4DD6-4D45-9089-41135F833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825" y="5794376"/>
              <a:ext cx="1468438" cy="404813"/>
              <a:chOff x="1934" y="2405"/>
              <a:chExt cx="925" cy="255"/>
            </a:xfrm>
          </p:grpSpPr>
          <p:sp>
            <p:nvSpPr>
              <p:cNvPr id="45117" name="Text Box 24">
                <a:extLst>
                  <a:ext uri="{FF2B5EF4-FFF2-40B4-BE49-F238E27FC236}">
                    <a16:creationId xmlns:a16="http://schemas.microsoft.com/office/drawing/2014/main" id="{76070D0D-656F-4292-B6B7-FB1EF68A0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36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5118" name="Text Box 25">
                <a:extLst>
                  <a:ext uri="{FF2B5EF4-FFF2-40B4-BE49-F238E27FC236}">
                    <a16:creationId xmlns:a16="http://schemas.microsoft.com/office/drawing/2014/main" id="{323E5451-793D-440B-ACDD-05AD1B990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21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5070" name="Text Box 26">
              <a:extLst>
                <a:ext uri="{FF2B5EF4-FFF2-40B4-BE49-F238E27FC236}">
                  <a16:creationId xmlns:a16="http://schemas.microsoft.com/office/drawing/2014/main" id="{A17AC350-E583-4374-8F16-742A36CB8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556677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45071" name="Text Box 27">
              <a:extLst>
                <a:ext uri="{FF2B5EF4-FFF2-40B4-BE49-F238E27FC236}">
                  <a16:creationId xmlns:a16="http://schemas.microsoft.com/office/drawing/2014/main" id="{66EF2B5B-5AFC-4F86-8CDF-67BF24A85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16900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45072" name="Text Box 30">
              <a:extLst>
                <a:ext uri="{FF2B5EF4-FFF2-40B4-BE49-F238E27FC236}">
                  <a16:creationId xmlns:a16="http://schemas.microsoft.com/office/drawing/2014/main" id="{BCC731AD-0BC4-445B-B9AF-901FBBF37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15759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45073" name="Text Box 33">
              <a:extLst>
                <a:ext uri="{FF2B5EF4-FFF2-40B4-BE49-F238E27FC236}">
                  <a16:creationId xmlns:a16="http://schemas.microsoft.com/office/drawing/2014/main" id="{04FB242E-8B68-49B9-8263-3B123BBDC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436451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132113" name="Freeform 39">
              <a:extLst>
                <a:ext uri="{FF2B5EF4-FFF2-40B4-BE49-F238E27FC236}">
                  <a16:creationId xmlns:a16="http://schemas.microsoft.com/office/drawing/2014/main" id="{B87B72AD-9797-4766-8341-A422179D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5075" name="Line 40">
              <a:extLst>
                <a:ext uri="{FF2B5EF4-FFF2-40B4-BE49-F238E27FC236}">
                  <a16:creationId xmlns:a16="http://schemas.microsoft.com/office/drawing/2014/main" id="{3C93D0E8-DCE0-457C-8CB2-46063855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6" name="Line 41">
              <a:extLst>
                <a:ext uri="{FF2B5EF4-FFF2-40B4-BE49-F238E27FC236}">
                  <a16:creationId xmlns:a16="http://schemas.microsoft.com/office/drawing/2014/main" id="{27D23C12-270F-41B7-8A5C-66234948C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7" name="Line 42">
              <a:extLst>
                <a:ext uri="{FF2B5EF4-FFF2-40B4-BE49-F238E27FC236}">
                  <a16:creationId xmlns:a16="http://schemas.microsoft.com/office/drawing/2014/main" id="{A511EE8F-1DC3-4B3F-B2B7-843C4F93E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8" name="Line 44">
              <a:extLst>
                <a:ext uri="{FF2B5EF4-FFF2-40B4-BE49-F238E27FC236}">
                  <a16:creationId xmlns:a16="http://schemas.microsoft.com/office/drawing/2014/main" id="{31220B7C-78C0-4200-BF80-F2137EE84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9" name="Line 45">
              <a:extLst>
                <a:ext uri="{FF2B5EF4-FFF2-40B4-BE49-F238E27FC236}">
                  <a16:creationId xmlns:a16="http://schemas.microsoft.com/office/drawing/2014/main" id="{59E83E26-6D4B-4E16-824C-69D7715BA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0" name="Line 46">
              <a:extLst>
                <a:ext uri="{FF2B5EF4-FFF2-40B4-BE49-F238E27FC236}">
                  <a16:creationId xmlns:a16="http://schemas.microsoft.com/office/drawing/2014/main" id="{7DF245D4-8689-44A7-A57F-0A8F0D791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1" name="Line 47">
              <a:extLst>
                <a:ext uri="{FF2B5EF4-FFF2-40B4-BE49-F238E27FC236}">
                  <a16:creationId xmlns:a16="http://schemas.microsoft.com/office/drawing/2014/main" id="{FFB7E4B6-8019-497F-B105-A10BDFA0F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0714" name="Text Box 58">
              <a:extLst>
                <a:ext uri="{FF2B5EF4-FFF2-40B4-BE49-F238E27FC236}">
                  <a16:creationId xmlns:a16="http://schemas.microsoft.com/office/drawing/2014/main" id="{FBBF704A-001B-43E1-AE07-FB120FE79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29751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45083" name="Line 60">
              <a:extLst>
                <a:ext uri="{FF2B5EF4-FFF2-40B4-BE49-F238E27FC236}">
                  <a16:creationId xmlns:a16="http://schemas.microsoft.com/office/drawing/2014/main" id="{767526F6-501E-4487-99C5-25FD33C9F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2123" name="Group 63">
              <a:extLst>
                <a:ext uri="{FF2B5EF4-FFF2-40B4-BE49-F238E27FC236}">
                  <a16:creationId xmlns:a16="http://schemas.microsoft.com/office/drawing/2014/main" id="{038A1C80-420B-481E-A75F-264095BFC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2350" y="4845056"/>
              <a:ext cx="1489075" cy="417513"/>
              <a:chOff x="4351" y="2786"/>
              <a:chExt cx="938" cy="263"/>
            </a:xfrm>
          </p:grpSpPr>
          <p:sp>
            <p:nvSpPr>
              <p:cNvPr id="45115" name="Text Box 64">
                <a:extLst>
                  <a:ext uri="{FF2B5EF4-FFF2-40B4-BE49-F238E27FC236}">
                    <a16:creationId xmlns:a16="http://schemas.microsoft.com/office/drawing/2014/main" id="{F6AC1C78-6BDD-4CB9-91DB-23B3656F2F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787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5116" name="Text Box 65">
                <a:extLst>
                  <a:ext uri="{FF2B5EF4-FFF2-40B4-BE49-F238E27FC236}">
                    <a16:creationId xmlns:a16="http://schemas.microsoft.com/office/drawing/2014/main" id="{08557EAC-8493-4A1C-A202-11AB3ED0A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38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5085" name="Line 67">
              <a:extLst>
                <a:ext uri="{FF2B5EF4-FFF2-40B4-BE49-F238E27FC236}">
                  <a16:creationId xmlns:a16="http://schemas.microsoft.com/office/drawing/2014/main" id="{7B81B90A-0598-49CA-81DA-3B4D5E9FC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6" name="Line 68">
              <a:extLst>
                <a:ext uri="{FF2B5EF4-FFF2-40B4-BE49-F238E27FC236}">
                  <a16:creationId xmlns:a16="http://schemas.microsoft.com/office/drawing/2014/main" id="{27FD4C3C-6B03-4E82-BF67-5F5D24795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7" name="Text Box 71">
              <a:extLst>
                <a:ext uri="{FF2B5EF4-FFF2-40B4-BE49-F238E27FC236}">
                  <a16:creationId xmlns:a16="http://schemas.microsoft.com/office/drawing/2014/main" id="{4E60C310-AC98-4736-AD0B-C379FFF9D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45088" name="Text Box 72">
              <a:extLst>
                <a:ext uri="{FF2B5EF4-FFF2-40B4-BE49-F238E27FC236}">
                  <a16:creationId xmlns:a16="http://schemas.microsoft.com/office/drawing/2014/main" id="{5CB25A28-1C05-4477-8C06-647C9A925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427635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45089" name="Line 73">
              <a:extLst>
                <a:ext uri="{FF2B5EF4-FFF2-40B4-BE49-F238E27FC236}">
                  <a16:creationId xmlns:a16="http://schemas.microsoft.com/office/drawing/2014/main" id="{F9CF669D-B638-4B6F-AA27-8EA68D5A6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90" name="Line 74">
              <a:extLst>
                <a:ext uri="{FF2B5EF4-FFF2-40B4-BE49-F238E27FC236}">
                  <a16:creationId xmlns:a16="http://schemas.microsoft.com/office/drawing/2014/main" id="{D3B3D4D1-9758-474A-8416-34B8DC111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2130" name="Freeform 75">
              <a:extLst>
                <a:ext uri="{FF2B5EF4-FFF2-40B4-BE49-F238E27FC236}">
                  <a16:creationId xmlns:a16="http://schemas.microsoft.com/office/drawing/2014/main" id="{9EBDF789-F0DD-4FF9-B0F1-7ECE257D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5161CC04-9E0E-4EAE-9545-2DB4F5423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26545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B</a:t>
              </a:r>
            </a:p>
          </p:txBody>
        </p:sp>
        <p:grpSp>
          <p:nvGrpSpPr>
            <p:cNvPr id="132132" name="Group 3">
              <a:extLst>
                <a:ext uri="{FF2B5EF4-FFF2-40B4-BE49-F238E27FC236}">
                  <a16:creationId xmlns:a16="http://schemas.microsoft.com/office/drawing/2014/main" id="{B8B47EC8-D731-42DC-A8B6-47BBD381B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>
                <a:extLst>
                  <a:ext uri="{FF2B5EF4-FFF2-40B4-BE49-F238E27FC236}">
                    <a16:creationId xmlns:a16="http://schemas.microsoft.com/office/drawing/2014/main" id="{FE1F1ED1-DA75-4EC0-91B1-CCC936552C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>
                  <a:extLst>
                    <a:ext uri="{FF2B5EF4-FFF2-40B4-BE49-F238E27FC236}">
                      <a16:creationId xmlns:a16="http://schemas.microsoft.com/office/drawing/2014/main" id="{8D67FE89-3869-41CC-8480-A1A95F8518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>
                  <a:extLst>
                    <a:ext uri="{FF2B5EF4-FFF2-40B4-BE49-F238E27FC236}">
                      <a16:creationId xmlns:a16="http://schemas.microsoft.com/office/drawing/2014/main" id="{BC4920FB-A421-46C0-B341-E3F491CCC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90" name="Rectangle 43">
                <a:extLst>
                  <a:ext uri="{FF2B5EF4-FFF2-40B4-BE49-F238E27FC236}">
                    <a16:creationId xmlns:a16="http://schemas.microsoft.com/office/drawing/2014/main" id="{8A84FB8A-864E-47BD-B5D2-5F9F96B6F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2133" name="Group 1">
              <a:extLst>
                <a:ext uri="{FF2B5EF4-FFF2-40B4-BE49-F238E27FC236}">
                  <a16:creationId xmlns:a16="http://schemas.microsoft.com/office/drawing/2014/main" id="{0457E3F9-28E0-475D-8D09-B760601B4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>
                <a:extLst>
                  <a:ext uri="{FF2B5EF4-FFF2-40B4-BE49-F238E27FC236}">
                    <a16:creationId xmlns:a16="http://schemas.microsoft.com/office/drawing/2014/main" id="{95B4EEDC-379E-4343-853F-253A86729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2140" name="Group 1185">
                <a:extLst>
                  <a:ext uri="{FF2B5EF4-FFF2-40B4-BE49-F238E27FC236}">
                    <a16:creationId xmlns:a16="http://schemas.microsoft.com/office/drawing/2014/main" id="{5190441C-8B54-41F8-A61B-397FDF5BD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>
                  <a:extLst>
                    <a:ext uri="{FF2B5EF4-FFF2-40B4-BE49-F238E27FC236}">
                      <a16:creationId xmlns:a16="http://schemas.microsoft.com/office/drawing/2014/main" id="{0B55848F-A5FA-49B8-ADC1-BB4DA1446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43" name="Rectangle 410">
                  <a:extLst>
                    <a:ext uri="{FF2B5EF4-FFF2-40B4-BE49-F238E27FC236}">
                      <a16:creationId xmlns:a16="http://schemas.microsoft.com/office/drawing/2014/main" id="{6C0C8E5D-C4E2-4DB3-B9E3-EE19F9C92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44" name="Oval 411">
                  <a:extLst>
                    <a:ext uri="{FF2B5EF4-FFF2-40B4-BE49-F238E27FC236}">
                      <a16:creationId xmlns:a16="http://schemas.microsoft.com/office/drawing/2014/main" id="{F1648913-9639-4922-B808-E55122095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2145" name="Group 1189">
                  <a:extLst>
                    <a:ext uri="{FF2B5EF4-FFF2-40B4-BE49-F238E27FC236}">
                      <a16:creationId xmlns:a16="http://schemas.microsoft.com/office/drawing/2014/main" id="{CFA30626-ADD8-4658-A83A-2D3E1C0D7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>
                    <a:extLst>
                      <a:ext uri="{FF2B5EF4-FFF2-40B4-BE49-F238E27FC236}">
                        <a16:creationId xmlns:a16="http://schemas.microsoft.com/office/drawing/2014/main" id="{A1BC7295-603A-453F-BD7B-0F0E7EBCA5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149" name="Freeform 1191">
                    <a:extLst>
                      <a:ext uri="{FF2B5EF4-FFF2-40B4-BE49-F238E27FC236}">
                        <a16:creationId xmlns:a16="http://schemas.microsoft.com/office/drawing/2014/main" id="{A479A3FD-EA51-47AF-97B4-AB321147A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45107" name="Line 1192">
                  <a:extLst>
                    <a:ext uri="{FF2B5EF4-FFF2-40B4-BE49-F238E27FC236}">
                      <a16:creationId xmlns:a16="http://schemas.microsoft.com/office/drawing/2014/main" id="{F3F03589-0042-41F4-AF58-FD6437F83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5108" name="Line 1193">
                  <a:extLst>
                    <a:ext uri="{FF2B5EF4-FFF2-40B4-BE49-F238E27FC236}">
                      <a16:creationId xmlns:a16="http://schemas.microsoft.com/office/drawing/2014/main" id="{D795FD63-06D3-4367-A5CD-B771A53ED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" name="Rectangle 43">
                <a:extLst>
                  <a:ext uri="{FF2B5EF4-FFF2-40B4-BE49-F238E27FC236}">
                    <a16:creationId xmlns:a16="http://schemas.microsoft.com/office/drawing/2014/main" id="{36BA15B0-3AF2-413D-AD7F-FDC0532D3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2134" name="Group 93">
              <a:extLst>
                <a:ext uri="{FF2B5EF4-FFF2-40B4-BE49-F238E27FC236}">
                  <a16:creationId xmlns:a16="http://schemas.microsoft.com/office/drawing/2014/main" id="{24642A85-097D-4D00-9AD4-BF475FE16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>
                <a:extLst>
                  <a:ext uri="{FF2B5EF4-FFF2-40B4-BE49-F238E27FC236}">
                    <a16:creationId xmlns:a16="http://schemas.microsoft.com/office/drawing/2014/main" id="{488C3295-F1C9-4116-893C-648D3859B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2136" name="Group 49">
                <a:extLst>
                  <a:ext uri="{FF2B5EF4-FFF2-40B4-BE49-F238E27FC236}">
                    <a16:creationId xmlns:a16="http://schemas.microsoft.com/office/drawing/2014/main" id="{F5D42792-F9B1-4BBB-85DD-57B098B4C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>
                  <a:extLst>
                    <a:ext uri="{FF2B5EF4-FFF2-40B4-BE49-F238E27FC236}">
                      <a16:creationId xmlns:a16="http://schemas.microsoft.com/office/drawing/2014/main" id="{88C772DF-3D21-4203-9DEA-4072B27F45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>
                  <a:extLst>
                    <a:ext uri="{FF2B5EF4-FFF2-40B4-BE49-F238E27FC236}">
                      <a16:creationId xmlns:a16="http://schemas.microsoft.com/office/drawing/2014/main" id="{C595F776-27F3-4914-A330-86B51027E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pic>
        <p:nvPicPr>
          <p:cNvPr id="132102" name="Picture 15" descr="underline_base">
            <a:extLst>
              <a:ext uri="{FF2B5EF4-FFF2-40B4-BE49-F238E27FC236}">
                <a16:creationId xmlns:a16="http://schemas.microsoft.com/office/drawing/2014/main" id="{887E52C7-D22B-4450-98EF-2E620FE3801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7" y="1527177"/>
            <a:ext cx="15538450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5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>
            <a:extLst>
              <a:ext uri="{FF2B5EF4-FFF2-40B4-BE49-F238E27FC236}">
                <a16:creationId xmlns:a16="http://schemas.microsoft.com/office/drawing/2014/main" id="{DA068BCE-5961-40EE-892E-6AE8DBD91E6D}"/>
              </a:ext>
            </a:extLst>
          </p:cNvPr>
          <p:cNvGrpSpPr>
            <a:grpSpLocks/>
          </p:cNvGrpSpPr>
          <p:nvPr/>
        </p:nvGrpSpPr>
        <p:grpSpPr bwMode="auto">
          <a:xfrm>
            <a:off x="4467227" y="7924800"/>
            <a:ext cx="16303624" cy="4611392"/>
            <a:chOff x="709613" y="3962400"/>
            <a:chExt cx="8151812" cy="2305696"/>
          </a:xfrm>
        </p:grpSpPr>
        <p:grpSp>
          <p:nvGrpSpPr>
            <p:cNvPr id="134183" name="Group 95">
              <a:extLst>
                <a:ext uri="{FF2B5EF4-FFF2-40B4-BE49-F238E27FC236}">
                  <a16:creationId xmlns:a16="http://schemas.microsoft.com/office/drawing/2014/main" id="{0B40DC3A-732F-4531-A2DE-EAEA79755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>
                <a:extLst>
                  <a:ext uri="{FF2B5EF4-FFF2-40B4-BE49-F238E27FC236}">
                    <a16:creationId xmlns:a16="http://schemas.microsoft.com/office/drawing/2014/main" id="{D1C2D566-B073-452C-B436-827A497A1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>
                  <a:extLst>
                    <a:ext uri="{FF2B5EF4-FFF2-40B4-BE49-F238E27FC236}">
                      <a16:creationId xmlns:a16="http://schemas.microsoft.com/office/drawing/2014/main" id="{D522B711-C5A4-4687-ACC6-F2F482D3C8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>
                  <a:extLst>
                    <a:ext uri="{FF2B5EF4-FFF2-40B4-BE49-F238E27FC236}">
                      <a16:creationId xmlns:a16="http://schemas.microsoft.com/office/drawing/2014/main" id="{25821F0E-FF8A-40EB-B018-AF374DB63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56" name="Rectangle 43">
                <a:extLst>
                  <a:ext uri="{FF2B5EF4-FFF2-40B4-BE49-F238E27FC236}">
                    <a16:creationId xmlns:a16="http://schemas.microsoft.com/office/drawing/2014/main" id="{45F968F2-6E23-4C1B-9932-883DDBF10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184" name="Group 96">
              <a:extLst>
                <a:ext uri="{FF2B5EF4-FFF2-40B4-BE49-F238E27FC236}">
                  <a16:creationId xmlns:a16="http://schemas.microsoft.com/office/drawing/2014/main" id="{EAA8BCB7-1439-4D63-B065-FD8C8F3A9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>
                <a:extLst>
                  <a:ext uri="{FF2B5EF4-FFF2-40B4-BE49-F238E27FC236}">
                    <a16:creationId xmlns:a16="http://schemas.microsoft.com/office/drawing/2014/main" id="{7895A465-5F50-4359-9CD0-23EAAF3D2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239" name="Group 49">
                <a:extLst>
                  <a:ext uri="{FF2B5EF4-FFF2-40B4-BE49-F238E27FC236}">
                    <a16:creationId xmlns:a16="http://schemas.microsoft.com/office/drawing/2014/main" id="{8304FD78-AAB7-45BE-9C52-516D3B0D6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>
                  <a:extLst>
                    <a:ext uri="{FF2B5EF4-FFF2-40B4-BE49-F238E27FC236}">
                      <a16:creationId xmlns:a16="http://schemas.microsoft.com/office/drawing/2014/main" id="{73DE4D98-B7DB-4A64-B8A2-CE9DCF977F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>
                  <a:extLst>
                    <a:ext uri="{FF2B5EF4-FFF2-40B4-BE49-F238E27FC236}">
                      <a16:creationId xmlns:a16="http://schemas.microsoft.com/office/drawing/2014/main" id="{5483989E-510A-44B1-8FBA-276B1C750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98" name="Text Box 4">
              <a:extLst>
                <a:ext uri="{FF2B5EF4-FFF2-40B4-BE49-F238E27FC236}">
                  <a16:creationId xmlns:a16="http://schemas.microsoft.com/office/drawing/2014/main" id="{70D21FD7-3423-4624-A156-8FE50BEBE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278282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i="0" kern="1200">
                  <a:solidFill>
                    <a:srgbClr val="FF0000"/>
                  </a:solidFill>
                  <a:latin typeface="Gill Sans MT" panose="020B0502020104020203" pitchFamily="34" charset="0"/>
                </a:rPr>
                <a:t>R</a:t>
              </a:r>
              <a:endParaRPr lang="en-US" altLang="zh-CN" sz="3600" i="0" kern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6123" name="Text Box 21">
              <a:extLst>
                <a:ext uri="{FF2B5EF4-FFF2-40B4-BE49-F238E27FC236}">
                  <a16:creationId xmlns:a16="http://schemas.microsoft.com/office/drawing/2014/main" id="{0B6952C4-C56E-4711-A426-9C43F8C06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47091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46124" name="Text Box 22">
              <a:extLst>
                <a:ext uri="{FF2B5EF4-FFF2-40B4-BE49-F238E27FC236}">
                  <a16:creationId xmlns:a16="http://schemas.microsoft.com/office/drawing/2014/main" id="{8BB9D814-66B2-43CD-996D-85A618709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134188" name="Group 23">
              <a:extLst>
                <a:ext uri="{FF2B5EF4-FFF2-40B4-BE49-F238E27FC236}">
                  <a16:creationId xmlns:a16="http://schemas.microsoft.com/office/drawing/2014/main" id="{FAF4DAC1-CD36-4960-9A05-A59502E1C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825" y="5794376"/>
              <a:ext cx="1468438" cy="404813"/>
              <a:chOff x="1934" y="2405"/>
              <a:chExt cx="925" cy="255"/>
            </a:xfrm>
          </p:grpSpPr>
          <p:sp>
            <p:nvSpPr>
              <p:cNvPr id="46173" name="Text Box 24">
                <a:extLst>
                  <a:ext uri="{FF2B5EF4-FFF2-40B4-BE49-F238E27FC236}">
                    <a16:creationId xmlns:a16="http://schemas.microsoft.com/office/drawing/2014/main" id="{47FDAFCC-1FC1-40C8-9CFD-5F99BA288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36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6174" name="Text Box 25">
                <a:extLst>
                  <a:ext uri="{FF2B5EF4-FFF2-40B4-BE49-F238E27FC236}">
                    <a16:creationId xmlns:a16="http://schemas.microsoft.com/office/drawing/2014/main" id="{73513F32-7C30-494C-BE33-DF3CB7EC6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21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6126" name="Text Box 26">
              <a:extLst>
                <a:ext uri="{FF2B5EF4-FFF2-40B4-BE49-F238E27FC236}">
                  <a16:creationId xmlns:a16="http://schemas.microsoft.com/office/drawing/2014/main" id="{EF6ED276-9AB8-4E56-9D63-813B75D8D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556677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46127" name="Text Box 27">
              <a:extLst>
                <a:ext uri="{FF2B5EF4-FFF2-40B4-BE49-F238E27FC236}">
                  <a16:creationId xmlns:a16="http://schemas.microsoft.com/office/drawing/2014/main" id="{2B448506-1A3E-4020-8A0B-58225A8C6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16900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46128" name="Text Box 30">
              <a:extLst>
                <a:ext uri="{FF2B5EF4-FFF2-40B4-BE49-F238E27FC236}">
                  <a16:creationId xmlns:a16="http://schemas.microsoft.com/office/drawing/2014/main" id="{4ECC24B3-7077-496B-B484-B0464304B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15759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46129" name="Text Box 33">
              <a:extLst>
                <a:ext uri="{FF2B5EF4-FFF2-40B4-BE49-F238E27FC236}">
                  <a16:creationId xmlns:a16="http://schemas.microsoft.com/office/drawing/2014/main" id="{4B671B22-A6E3-4630-8441-A0D6C86C9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436451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134193" name="Freeform 39">
              <a:extLst>
                <a:ext uri="{FF2B5EF4-FFF2-40B4-BE49-F238E27FC236}">
                  <a16:creationId xmlns:a16="http://schemas.microsoft.com/office/drawing/2014/main" id="{9C0F6FDE-508B-437C-8D49-721484AA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131" name="Line 40">
              <a:extLst>
                <a:ext uri="{FF2B5EF4-FFF2-40B4-BE49-F238E27FC236}">
                  <a16:creationId xmlns:a16="http://schemas.microsoft.com/office/drawing/2014/main" id="{4793DD0A-4377-4CAF-ABCD-A54D77D2B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2" name="Line 41">
              <a:extLst>
                <a:ext uri="{FF2B5EF4-FFF2-40B4-BE49-F238E27FC236}">
                  <a16:creationId xmlns:a16="http://schemas.microsoft.com/office/drawing/2014/main" id="{333AD115-AADF-40ED-95B5-6203EDDAE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3" name="Line 42">
              <a:extLst>
                <a:ext uri="{FF2B5EF4-FFF2-40B4-BE49-F238E27FC236}">
                  <a16:creationId xmlns:a16="http://schemas.microsoft.com/office/drawing/2014/main" id="{198E42C1-2732-49EA-BB5A-29D470DDC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4" name="Line 44">
              <a:extLst>
                <a:ext uri="{FF2B5EF4-FFF2-40B4-BE49-F238E27FC236}">
                  <a16:creationId xmlns:a16="http://schemas.microsoft.com/office/drawing/2014/main" id="{05B4F9BF-17FD-4EE0-9DED-C3A088D3C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5" name="Line 45">
              <a:extLst>
                <a:ext uri="{FF2B5EF4-FFF2-40B4-BE49-F238E27FC236}">
                  <a16:creationId xmlns:a16="http://schemas.microsoft.com/office/drawing/2014/main" id="{9BFF1EB1-5F16-44AF-BD27-51B85F706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6" name="Line 46">
              <a:extLst>
                <a:ext uri="{FF2B5EF4-FFF2-40B4-BE49-F238E27FC236}">
                  <a16:creationId xmlns:a16="http://schemas.microsoft.com/office/drawing/2014/main" id="{4331667B-5F23-401A-8BE7-3361BE3F1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7" name="Line 47">
              <a:extLst>
                <a:ext uri="{FF2B5EF4-FFF2-40B4-BE49-F238E27FC236}">
                  <a16:creationId xmlns:a16="http://schemas.microsoft.com/office/drawing/2014/main" id="{36EF901B-C9C5-426D-AF99-B825C7AB8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Text Box 58">
              <a:extLst>
                <a:ext uri="{FF2B5EF4-FFF2-40B4-BE49-F238E27FC236}">
                  <a16:creationId xmlns:a16="http://schemas.microsoft.com/office/drawing/2014/main" id="{819779BE-B4B7-44B2-B6D7-31D174727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29751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46139" name="Line 60">
              <a:extLst>
                <a:ext uri="{FF2B5EF4-FFF2-40B4-BE49-F238E27FC236}">
                  <a16:creationId xmlns:a16="http://schemas.microsoft.com/office/drawing/2014/main" id="{6C2769B8-2720-42E8-ABCA-11F68A595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03" name="Group 63">
              <a:extLst>
                <a:ext uri="{FF2B5EF4-FFF2-40B4-BE49-F238E27FC236}">
                  <a16:creationId xmlns:a16="http://schemas.microsoft.com/office/drawing/2014/main" id="{0653D7E0-4DAB-4072-ADC5-0A150EFE3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2350" y="4845056"/>
              <a:ext cx="1489075" cy="417513"/>
              <a:chOff x="4351" y="2786"/>
              <a:chExt cx="938" cy="263"/>
            </a:xfrm>
          </p:grpSpPr>
          <p:sp>
            <p:nvSpPr>
              <p:cNvPr id="46171" name="Text Box 64">
                <a:extLst>
                  <a:ext uri="{FF2B5EF4-FFF2-40B4-BE49-F238E27FC236}">
                    <a16:creationId xmlns:a16="http://schemas.microsoft.com/office/drawing/2014/main" id="{D9A2978C-CAFC-4595-89C7-F73FAB7FB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787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6172" name="Text Box 65">
                <a:extLst>
                  <a:ext uri="{FF2B5EF4-FFF2-40B4-BE49-F238E27FC236}">
                    <a16:creationId xmlns:a16="http://schemas.microsoft.com/office/drawing/2014/main" id="{E9F8CBCA-218B-48BB-8115-2AD633BB6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38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6141" name="Line 67">
              <a:extLst>
                <a:ext uri="{FF2B5EF4-FFF2-40B4-BE49-F238E27FC236}">
                  <a16:creationId xmlns:a16="http://schemas.microsoft.com/office/drawing/2014/main" id="{AB65637B-22EF-4580-B94B-D75F86918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2" name="Line 68">
              <a:extLst>
                <a:ext uri="{FF2B5EF4-FFF2-40B4-BE49-F238E27FC236}">
                  <a16:creationId xmlns:a16="http://schemas.microsoft.com/office/drawing/2014/main" id="{FD1D974A-3E3A-42E7-8ADF-689C1FDDF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3" name="Text Box 71">
              <a:extLst>
                <a:ext uri="{FF2B5EF4-FFF2-40B4-BE49-F238E27FC236}">
                  <a16:creationId xmlns:a16="http://schemas.microsoft.com/office/drawing/2014/main" id="{00701728-DE99-4B7F-A3D3-576FFA828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46144" name="Text Box 72">
              <a:extLst>
                <a:ext uri="{FF2B5EF4-FFF2-40B4-BE49-F238E27FC236}">
                  <a16:creationId xmlns:a16="http://schemas.microsoft.com/office/drawing/2014/main" id="{57E49940-4108-48F6-AB3B-B47438F3A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427635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46145" name="Line 73">
              <a:extLst>
                <a:ext uri="{FF2B5EF4-FFF2-40B4-BE49-F238E27FC236}">
                  <a16:creationId xmlns:a16="http://schemas.microsoft.com/office/drawing/2014/main" id="{878390F6-4750-444B-B14C-FDDFA1CE7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6" name="Line 74">
              <a:extLst>
                <a:ext uri="{FF2B5EF4-FFF2-40B4-BE49-F238E27FC236}">
                  <a16:creationId xmlns:a16="http://schemas.microsoft.com/office/drawing/2014/main" id="{56C3F366-E5E8-464C-8E6D-07AF7FE4F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4210" name="Freeform 75">
              <a:extLst>
                <a:ext uri="{FF2B5EF4-FFF2-40B4-BE49-F238E27FC236}">
                  <a16:creationId xmlns:a16="http://schemas.microsoft.com/office/drawing/2014/main" id="{4C804914-1294-4606-8C6C-F12A799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24" name="Text Box 76">
              <a:extLst>
                <a:ext uri="{FF2B5EF4-FFF2-40B4-BE49-F238E27FC236}">
                  <a16:creationId xmlns:a16="http://schemas.microsoft.com/office/drawing/2014/main" id="{55A6BF0D-CF69-4C67-936A-393F2DAE5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26545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B</a:t>
              </a:r>
            </a:p>
          </p:txBody>
        </p:sp>
        <p:grpSp>
          <p:nvGrpSpPr>
            <p:cNvPr id="134212" name="Group 124">
              <a:extLst>
                <a:ext uri="{FF2B5EF4-FFF2-40B4-BE49-F238E27FC236}">
                  <a16:creationId xmlns:a16="http://schemas.microsoft.com/office/drawing/2014/main" id="{FA448A48-931C-4DE9-B38E-6959738C9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>
                <a:extLst>
                  <a:ext uri="{FF2B5EF4-FFF2-40B4-BE49-F238E27FC236}">
                    <a16:creationId xmlns:a16="http://schemas.microsoft.com/office/drawing/2014/main" id="{F82A48B2-8F77-4B88-85AE-F7B62CC36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>
                  <a:extLst>
                    <a:ext uri="{FF2B5EF4-FFF2-40B4-BE49-F238E27FC236}">
                      <a16:creationId xmlns:a16="http://schemas.microsoft.com/office/drawing/2014/main" id="{80734A70-1B15-4078-910B-C01E06F914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>
                  <a:extLst>
                    <a:ext uri="{FF2B5EF4-FFF2-40B4-BE49-F238E27FC236}">
                      <a16:creationId xmlns:a16="http://schemas.microsoft.com/office/drawing/2014/main" id="{8DCA1553-12C3-4BA6-BA2A-8553E9265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44" name="Rectangle 43">
                <a:extLst>
                  <a:ext uri="{FF2B5EF4-FFF2-40B4-BE49-F238E27FC236}">
                    <a16:creationId xmlns:a16="http://schemas.microsoft.com/office/drawing/2014/main" id="{D37AEEE3-411A-4090-8D2C-6FD389B9C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213" name="Group 125">
              <a:extLst>
                <a:ext uri="{FF2B5EF4-FFF2-40B4-BE49-F238E27FC236}">
                  <a16:creationId xmlns:a16="http://schemas.microsoft.com/office/drawing/2014/main" id="{778A70E8-A1A7-4009-88EE-633D4B2A2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>
                <a:extLst>
                  <a:ext uri="{FF2B5EF4-FFF2-40B4-BE49-F238E27FC236}">
                    <a16:creationId xmlns:a16="http://schemas.microsoft.com/office/drawing/2014/main" id="{15F763A9-5795-47C5-AF64-22924C90C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220" name="Group 1185">
                <a:extLst>
                  <a:ext uri="{FF2B5EF4-FFF2-40B4-BE49-F238E27FC236}">
                    <a16:creationId xmlns:a16="http://schemas.microsoft.com/office/drawing/2014/main" id="{A24241DC-8E41-4945-8FAC-D3FB0AC89A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>
                  <a:extLst>
                    <a:ext uri="{FF2B5EF4-FFF2-40B4-BE49-F238E27FC236}">
                      <a16:creationId xmlns:a16="http://schemas.microsoft.com/office/drawing/2014/main" id="{CF33374D-E011-4088-9EA2-992A1E4A4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23" name="Rectangle 410">
                  <a:extLst>
                    <a:ext uri="{FF2B5EF4-FFF2-40B4-BE49-F238E27FC236}">
                      <a16:creationId xmlns:a16="http://schemas.microsoft.com/office/drawing/2014/main" id="{2A3BC6A2-D25D-4A79-8B9E-5334A9F65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24" name="Oval 411">
                  <a:extLst>
                    <a:ext uri="{FF2B5EF4-FFF2-40B4-BE49-F238E27FC236}">
                      <a16:creationId xmlns:a16="http://schemas.microsoft.com/office/drawing/2014/main" id="{9FB8141A-0BCC-4950-ABD0-BDDC54438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225" name="Group 1189">
                  <a:extLst>
                    <a:ext uri="{FF2B5EF4-FFF2-40B4-BE49-F238E27FC236}">
                      <a16:creationId xmlns:a16="http://schemas.microsoft.com/office/drawing/2014/main" id="{9F02BCE6-326F-4C3B-96C5-2E83DB6199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>
                    <a:extLst>
                      <a:ext uri="{FF2B5EF4-FFF2-40B4-BE49-F238E27FC236}">
                        <a16:creationId xmlns:a16="http://schemas.microsoft.com/office/drawing/2014/main" id="{CABB7E13-1E52-4F42-9710-3D41E110D0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229" name="Freeform 1191">
                    <a:extLst>
                      <a:ext uri="{FF2B5EF4-FFF2-40B4-BE49-F238E27FC236}">
                        <a16:creationId xmlns:a16="http://schemas.microsoft.com/office/drawing/2014/main" id="{4BE9CD08-47A5-472F-9047-97EB89FD5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46163" name="Line 1192">
                  <a:extLst>
                    <a:ext uri="{FF2B5EF4-FFF2-40B4-BE49-F238E27FC236}">
                      <a16:creationId xmlns:a16="http://schemas.microsoft.com/office/drawing/2014/main" id="{4B19E68D-4A8F-4F49-BB50-1F6E6423D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6164" name="Line 1193">
                  <a:extLst>
                    <a:ext uri="{FF2B5EF4-FFF2-40B4-BE49-F238E27FC236}">
                      <a16:creationId xmlns:a16="http://schemas.microsoft.com/office/drawing/2014/main" id="{13640A7D-1D2B-4183-988B-CDE7A13D0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" name="Rectangle 43">
                <a:extLst>
                  <a:ext uri="{FF2B5EF4-FFF2-40B4-BE49-F238E27FC236}">
                    <a16:creationId xmlns:a16="http://schemas.microsoft.com/office/drawing/2014/main" id="{7A4C0379-7A0C-4022-8142-1BDF7F70F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214" name="Group 126">
              <a:extLst>
                <a:ext uri="{FF2B5EF4-FFF2-40B4-BE49-F238E27FC236}">
                  <a16:creationId xmlns:a16="http://schemas.microsoft.com/office/drawing/2014/main" id="{3888405F-F01D-4A71-A7BA-857DC08D0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>
                <a:extLst>
                  <a:ext uri="{FF2B5EF4-FFF2-40B4-BE49-F238E27FC236}">
                    <a16:creationId xmlns:a16="http://schemas.microsoft.com/office/drawing/2014/main" id="{C988286D-3279-4061-BB3F-615A93659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216" name="Group 49">
                <a:extLst>
                  <a:ext uri="{FF2B5EF4-FFF2-40B4-BE49-F238E27FC236}">
                    <a16:creationId xmlns:a16="http://schemas.microsoft.com/office/drawing/2014/main" id="{4059136E-7CA2-497A-81C1-9E6F7A6B4B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>
                  <a:extLst>
                    <a:ext uri="{FF2B5EF4-FFF2-40B4-BE49-F238E27FC236}">
                      <a16:creationId xmlns:a16="http://schemas.microsoft.com/office/drawing/2014/main" id="{CCC7DB01-1773-494C-96B9-3D9E1B45E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>
                  <a:extLst>
                    <a:ext uri="{FF2B5EF4-FFF2-40B4-BE49-F238E27FC236}">
                      <a16:creationId xmlns:a16="http://schemas.microsoft.com/office/drawing/2014/main" id="{144C8482-A7A4-44BD-A622-813A2B5D0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46083" name="Footer Placeholder 4">
            <a:extLst>
              <a:ext uri="{FF2B5EF4-FFF2-40B4-BE49-F238E27FC236}">
                <a16:creationId xmlns:a16="http://schemas.microsoft.com/office/drawing/2014/main" id="{5E1AAB90-D46A-4BA5-B7E3-8B835D75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8592CCB0-AAB5-4EA0-82C1-9EEBF768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7F2E8F5E-234A-46A5-BB49-CD082FCDE9BE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2857" name="AutoShape 153">
            <a:extLst>
              <a:ext uri="{FF2B5EF4-FFF2-40B4-BE49-F238E27FC236}">
                <a16:creationId xmlns:a16="http://schemas.microsoft.com/office/drawing/2014/main" id="{74521B75-322E-4F9A-B8BA-FB5BEA130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1" y="6172201"/>
            <a:ext cx="628650" cy="1584326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511CFAFE-69E5-478E-A0CC-8870A4C40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160020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>
            <a:extLst>
              <a:ext uri="{FF2B5EF4-FFF2-40B4-BE49-F238E27FC236}">
                <a16:creationId xmlns:a16="http://schemas.microsoft.com/office/drawing/2014/main" id="{F6E4B97E-821B-493C-8D04-D5AC23C9ED3D}"/>
              </a:ext>
            </a:extLst>
          </p:cNvPr>
          <p:cNvGrpSpPr>
            <a:grpSpLocks/>
          </p:cNvGrpSpPr>
          <p:nvPr/>
        </p:nvGrpSpPr>
        <p:grpSpPr bwMode="auto">
          <a:xfrm>
            <a:off x="4117976" y="5372103"/>
            <a:ext cx="1952623" cy="2921001"/>
            <a:chOff x="337" y="1692"/>
            <a:chExt cx="615" cy="920"/>
          </a:xfrm>
        </p:grpSpPr>
        <p:sp>
          <p:nvSpPr>
            <p:cNvPr id="134176" name="Freeform 65">
              <a:extLst>
                <a:ext uri="{FF2B5EF4-FFF2-40B4-BE49-F238E27FC236}">
                  <a16:creationId xmlns:a16="http://schemas.microsoft.com/office/drawing/2014/main" id="{46468347-7FB3-46D5-9506-EF66186F8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114" name="Rectangle 67">
              <a:extLst>
                <a:ext uri="{FF2B5EF4-FFF2-40B4-BE49-F238E27FC236}">
                  <a16:creationId xmlns:a16="http://schemas.microsoft.com/office/drawing/2014/main" id="{B2A97D29-1CB5-4269-9683-C00FD83B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5" name="Text Box 68">
              <a:extLst>
                <a:ext uri="{FF2B5EF4-FFF2-40B4-BE49-F238E27FC236}">
                  <a16:creationId xmlns:a16="http://schemas.microsoft.com/office/drawing/2014/main" id="{45E72198-198D-436D-98F1-B30FDA076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1692"/>
              <a:ext cx="281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6116" name="Line 69">
              <a:extLst>
                <a:ext uri="{FF2B5EF4-FFF2-40B4-BE49-F238E27FC236}">
                  <a16:creationId xmlns:a16="http://schemas.microsoft.com/office/drawing/2014/main" id="{E2848DE2-B3F3-49D9-81C6-5DC457D22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7" name="Line 70">
              <a:extLst>
                <a:ext uri="{FF2B5EF4-FFF2-40B4-BE49-F238E27FC236}">
                  <a16:creationId xmlns:a16="http://schemas.microsoft.com/office/drawing/2014/main" id="{41D06FAF-2106-4901-8B8A-525254176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8" name="Line 71">
              <a:extLst>
                <a:ext uri="{FF2B5EF4-FFF2-40B4-BE49-F238E27FC236}">
                  <a16:creationId xmlns:a16="http://schemas.microsoft.com/office/drawing/2014/main" id="{EADAEB06-AD5A-4E1B-882D-E39DB39FD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9" name="Line 72">
              <a:extLst>
                <a:ext uri="{FF2B5EF4-FFF2-40B4-BE49-F238E27FC236}">
                  <a16:creationId xmlns:a16="http://schemas.microsoft.com/office/drawing/2014/main" id="{ACB2F8EE-396D-4A30-AB9E-2DB5DA91A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2855" name="Group 151">
            <a:extLst>
              <a:ext uri="{FF2B5EF4-FFF2-40B4-BE49-F238E27FC236}">
                <a16:creationId xmlns:a16="http://schemas.microsoft.com/office/drawing/2014/main" id="{64E86814-41C0-497A-B96B-2DF43AC44D94}"/>
              </a:ext>
            </a:extLst>
          </p:cNvPr>
          <p:cNvGrpSpPr>
            <a:grpSpLocks/>
          </p:cNvGrpSpPr>
          <p:nvPr/>
        </p:nvGrpSpPr>
        <p:grpSpPr bwMode="auto">
          <a:xfrm>
            <a:off x="6835777" y="5286376"/>
            <a:ext cx="3873499" cy="1520824"/>
            <a:chOff x="1197" y="1665"/>
            <a:chExt cx="1220" cy="479"/>
          </a:xfrm>
        </p:grpSpPr>
        <p:grpSp>
          <p:nvGrpSpPr>
            <p:cNvPr id="134171" name="Group 150">
              <a:extLst>
                <a:ext uri="{FF2B5EF4-FFF2-40B4-BE49-F238E27FC236}">
                  <a16:creationId xmlns:a16="http://schemas.microsoft.com/office/drawing/2014/main" id="{841A86D3-66E2-4E5A-AF17-87BFD86E0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>
                <a:extLst>
                  <a:ext uri="{FF2B5EF4-FFF2-40B4-BE49-F238E27FC236}">
                    <a16:creationId xmlns:a16="http://schemas.microsoft.com/office/drawing/2014/main" id="{CE1D93A8-B65D-4C9D-9011-B5BF301B5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1" name="Line 124">
                <a:extLst>
                  <a:ext uri="{FF2B5EF4-FFF2-40B4-BE49-F238E27FC236}">
                    <a16:creationId xmlns:a16="http://schemas.microsoft.com/office/drawing/2014/main" id="{817E2B4C-A5A2-43B1-965A-E0CC999FA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2" name="Line 125">
                <a:extLst>
                  <a:ext uri="{FF2B5EF4-FFF2-40B4-BE49-F238E27FC236}">
                    <a16:creationId xmlns:a16="http://schemas.microsoft.com/office/drawing/2014/main" id="{C6B5ED7C-BD78-46C4-B5AE-B01F4A797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109" name="Text Box 126">
              <a:extLst>
                <a:ext uri="{FF2B5EF4-FFF2-40B4-BE49-F238E27FC236}">
                  <a16:creationId xmlns:a16="http://schemas.microsoft.com/office/drawing/2014/main" id="{8156CB30-7605-48ED-BB53-7894085D6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IP src: 111.111.111.111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2845" name="Group 141">
            <a:extLst>
              <a:ext uri="{FF2B5EF4-FFF2-40B4-BE49-F238E27FC236}">
                <a16:creationId xmlns:a16="http://schemas.microsoft.com/office/drawing/2014/main" id="{10868CB8-13D8-43BC-84C5-233FDEDEA24C}"/>
              </a:ext>
            </a:extLst>
          </p:cNvPr>
          <p:cNvGrpSpPr>
            <a:grpSpLocks/>
          </p:cNvGrpSpPr>
          <p:nvPr/>
        </p:nvGrpSpPr>
        <p:grpSpPr bwMode="auto">
          <a:xfrm>
            <a:off x="7102476" y="5807076"/>
            <a:ext cx="292100" cy="771524"/>
            <a:chOff x="1272" y="1762"/>
            <a:chExt cx="92" cy="243"/>
          </a:xfrm>
        </p:grpSpPr>
        <p:sp>
          <p:nvSpPr>
            <p:cNvPr id="46106" name="Line 127">
              <a:extLst>
                <a:ext uri="{FF2B5EF4-FFF2-40B4-BE49-F238E27FC236}">
                  <a16:creationId xmlns:a16="http://schemas.microsoft.com/office/drawing/2014/main" id="{6D568FFD-D13E-4842-A2D0-E21C4DF8C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07" name="Line 128">
              <a:extLst>
                <a:ext uri="{FF2B5EF4-FFF2-40B4-BE49-F238E27FC236}">
                  <a16:creationId xmlns:a16="http://schemas.microsoft.com/office/drawing/2014/main" id="{1A0D3EC7-CC5E-4171-BA53-113350473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2847" name="Rectangle 143">
            <a:extLst>
              <a:ext uri="{FF2B5EF4-FFF2-40B4-BE49-F238E27FC236}">
                <a16:creationId xmlns:a16="http://schemas.microsoft.com/office/drawing/2014/main" id="{8F0C1467-FD0D-4895-B2AD-03815C0B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6" y="2168526"/>
            <a:ext cx="15544800" cy="11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712848" name="Rectangle 144">
            <a:extLst>
              <a:ext uri="{FF2B5EF4-FFF2-40B4-BE49-F238E27FC236}">
                <a16:creationId xmlns:a16="http://schemas.microsoft.com/office/drawing/2014/main" id="{8C29B982-A4F2-486D-A114-F1458BEA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6" y="2882901"/>
            <a:ext cx="15544800" cy="14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A creates link-layer frame with R's MAC address as dest, frame contains A-to-B IP datagram</a:t>
            </a:r>
            <a:endParaRPr lang="en-US" sz="5600" kern="1200">
              <a:latin typeface="Gill Sans MT" charset="0"/>
              <a:ea typeface="ＭＳ Ｐゴシック" charset="0"/>
            </a:endParaRPr>
          </a:p>
        </p:txBody>
      </p:sp>
      <p:grpSp>
        <p:nvGrpSpPr>
          <p:cNvPr id="712856" name="Group 152">
            <a:extLst>
              <a:ext uri="{FF2B5EF4-FFF2-40B4-BE49-F238E27FC236}">
                <a16:creationId xmlns:a16="http://schemas.microsoft.com/office/drawing/2014/main" id="{60DF4F94-8C65-46AD-93A3-4BF43A2F203A}"/>
              </a:ext>
            </a:extLst>
          </p:cNvPr>
          <p:cNvGrpSpPr>
            <a:grpSpLocks/>
          </p:cNvGrpSpPr>
          <p:nvPr/>
        </p:nvGrpSpPr>
        <p:grpSpPr bwMode="auto">
          <a:xfrm>
            <a:off x="6003927" y="4489450"/>
            <a:ext cx="4699000" cy="3038476"/>
            <a:chOff x="931" y="1414"/>
            <a:chExt cx="1480" cy="957"/>
          </a:xfrm>
        </p:grpSpPr>
        <p:sp>
          <p:nvSpPr>
            <p:cNvPr id="46094" name="Text Box 135">
              <a:extLst>
                <a:ext uri="{FF2B5EF4-FFF2-40B4-BE49-F238E27FC236}">
                  <a16:creationId xmlns:a16="http://schemas.microsoft.com/office/drawing/2014/main" id="{E538B3F9-DC2B-4388-8D7A-6337BC215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MAC src: 74-29-9C-E8-FF-55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MAC dest: </a:t>
              </a:r>
              <a:r>
                <a:rPr lang="en-US" sz="2400" i="0" kern="120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134158" name="Group 145">
              <a:extLst>
                <a:ext uri="{FF2B5EF4-FFF2-40B4-BE49-F238E27FC236}">
                  <a16:creationId xmlns:a16="http://schemas.microsoft.com/office/drawing/2014/main" id="{1BFC1C65-FA33-4756-9F3E-C905E237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>
                <a:extLst>
                  <a:ext uri="{FF2B5EF4-FFF2-40B4-BE49-F238E27FC236}">
                    <a16:creationId xmlns:a16="http://schemas.microsoft.com/office/drawing/2014/main" id="{B55B99E0-49E7-4D8A-8DDC-1D9C370AD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1" name="Rectangle 132">
                <a:extLst>
                  <a:ext uri="{FF2B5EF4-FFF2-40B4-BE49-F238E27FC236}">
                    <a16:creationId xmlns:a16="http://schemas.microsoft.com/office/drawing/2014/main" id="{C460DE34-D5ED-4981-B411-11FB2FA23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2" name="Line 133">
                <a:extLst>
                  <a:ext uri="{FF2B5EF4-FFF2-40B4-BE49-F238E27FC236}">
                    <a16:creationId xmlns:a16="http://schemas.microsoft.com/office/drawing/2014/main" id="{67E31276-1626-43CC-AF51-2FBF2665C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3" name="Line 134">
                <a:extLst>
                  <a:ext uri="{FF2B5EF4-FFF2-40B4-BE49-F238E27FC236}">
                    <a16:creationId xmlns:a16="http://schemas.microsoft.com/office/drawing/2014/main" id="{4C10AB17-6820-4727-AEBB-8FBEB8CA0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4" name="Line 139">
                <a:extLst>
                  <a:ext uri="{FF2B5EF4-FFF2-40B4-BE49-F238E27FC236}">
                    <a16:creationId xmlns:a16="http://schemas.microsoft.com/office/drawing/2014/main" id="{00FF5A8E-787B-4CD7-9CB4-AAFA7C4EF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5" name="Line 140">
                <a:extLst>
                  <a:ext uri="{FF2B5EF4-FFF2-40B4-BE49-F238E27FC236}">
                    <a16:creationId xmlns:a16="http://schemas.microsoft.com/office/drawing/2014/main" id="{7FD75C45-CE75-4BD2-AF5C-86116537E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096" name="Line 146">
              <a:extLst>
                <a:ext uri="{FF2B5EF4-FFF2-40B4-BE49-F238E27FC236}">
                  <a16:creationId xmlns:a16="http://schemas.microsoft.com/office/drawing/2014/main" id="{047DBA43-412C-4972-8A63-9CEFA77EB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7" name="Line 147">
              <a:extLst>
                <a:ext uri="{FF2B5EF4-FFF2-40B4-BE49-F238E27FC236}">
                  <a16:creationId xmlns:a16="http://schemas.microsoft.com/office/drawing/2014/main" id="{141654BD-D39C-40B9-AA7E-0A4E29A63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8" name="Line 148">
              <a:extLst>
                <a:ext uri="{FF2B5EF4-FFF2-40B4-BE49-F238E27FC236}">
                  <a16:creationId xmlns:a16="http://schemas.microsoft.com/office/drawing/2014/main" id="{C708DB75-5CC8-4FA0-B5B8-0CDEF81D1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9" name="Line 149">
              <a:extLst>
                <a:ext uri="{FF2B5EF4-FFF2-40B4-BE49-F238E27FC236}">
                  <a16:creationId xmlns:a16="http://schemas.microsoft.com/office/drawing/2014/main" id="{0258130C-D80A-4E63-8259-4650C55BF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34156" name="Picture 15" descr="underline_base">
            <a:extLst>
              <a:ext uri="{FF2B5EF4-FFF2-40B4-BE49-F238E27FC236}">
                <a16:creationId xmlns:a16="http://schemas.microsoft.com/office/drawing/2014/main" id="{0CE0B4D9-8A60-46AA-BD3F-9FA4A9BE876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7" y="1527177"/>
            <a:ext cx="15538450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>
            <a:extLst>
              <a:ext uri="{FF2B5EF4-FFF2-40B4-BE49-F238E27FC236}">
                <a16:creationId xmlns:a16="http://schemas.microsoft.com/office/drawing/2014/main" id="{8D1349BA-E7BA-43DB-A7CC-EB88F0F1A08B}"/>
              </a:ext>
            </a:extLst>
          </p:cNvPr>
          <p:cNvGrpSpPr>
            <a:grpSpLocks/>
          </p:cNvGrpSpPr>
          <p:nvPr/>
        </p:nvGrpSpPr>
        <p:grpSpPr bwMode="auto">
          <a:xfrm>
            <a:off x="4467227" y="7924800"/>
            <a:ext cx="16303624" cy="4611392"/>
            <a:chOff x="709613" y="3962400"/>
            <a:chExt cx="8151812" cy="2305696"/>
          </a:xfrm>
        </p:grpSpPr>
        <p:grpSp>
          <p:nvGrpSpPr>
            <p:cNvPr id="136236" name="Group 164">
              <a:extLst>
                <a:ext uri="{FF2B5EF4-FFF2-40B4-BE49-F238E27FC236}">
                  <a16:creationId xmlns:a16="http://schemas.microsoft.com/office/drawing/2014/main" id="{5F7E07CB-BA53-46A6-9110-C8D8D3F92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>
                <a:extLst>
                  <a:ext uri="{FF2B5EF4-FFF2-40B4-BE49-F238E27FC236}">
                    <a16:creationId xmlns:a16="http://schemas.microsoft.com/office/drawing/2014/main" id="{3F81E3FB-5ADA-45BA-8DE6-C35412332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>
                  <a:extLst>
                    <a:ext uri="{FF2B5EF4-FFF2-40B4-BE49-F238E27FC236}">
                      <a16:creationId xmlns:a16="http://schemas.microsoft.com/office/drawing/2014/main" id="{F4441529-7AB4-4ABC-9C65-D5188ADA18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>
                  <a:extLst>
                    <a:ext uri="{FF2B5EF4-FFF2-40B4-BE49-F238E27FC236}">
                      <a16:creationId xmlns:a16="http://schemas.microsoft.com/office/drawing/2014/main" id="{229F696E-F322-4073-ACA4-31269E4F6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225" name="Rectangle 43">
                <a:extLst>
                  <a:ext uri="{FF2B5EF4-FFF2-40B4-BE49-F238E27FC236}">
                    <a16:creationId xmlns:a16="http://schemas.microsoft.com/office/drawing/2014/main" id="{31C119C1-CD41-4597-9182-146959D7F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237" name="Group 165">
              <a:extLst>
                <a:ext uri="{FF2B5EF4-FFF2-40B4-BE49-F238E27FC236}">
                  <a16:creationId xmlns:a16="http://schemas.microsoft.com/office/drawing/2014/main" id="{276A4013-FA88-4AA6-9143-A7B3FE685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>
                <a:extLst>
                  <a:ext uri="{FF2B5EF4-FFF2-40B4-BE49-F238E27FC236}">
                    <a16:creationId xmlns:a16="http://schemas.microsoft.com/office/drawing/2014/main" id="{13CFC56E-1C40-45A5-9C8F-65191CED0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92" name="Group 49">
                <a:extLst>
                  <a:ext uri="{FF2B5EF4-FFF2-40B4-BE49-F238E27FC236}">
                    <a16:creationId xmlns:a16="http://schemas.microsoft.com/office/drawing/2014/main" id="{2BE6D4EE-3223-4999-9CA2-68F9288529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>
                  <a:extLst>
                    <a:ext uri="{FF2B5EF4-FFF2-40B4-BE49-F238E27FC236}">
                      <a16:creationId xmlns:a16="http://schemas.microsoft.com/office/drawing/2014/main" id="{24EC00BA-C9CB-4C56-BFF6-440B9B25CB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>
                  <a:extLst>
                    <a:ext uri="{FF2B5EF4-FFF2-40B4-BE49-F238E27FC236}">
                      <a16:creationId xmlns:a16="http://schemas.microsoft.com/office/drawing/2014/main" id="{5DC2DC62-D0D6-47EB-A197-419D202E2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67" name="Text Box 4">
              <a:extLst>
                <a:ext uri="{FF2B5EF4-FFF2-40B4-BE49-F238E27FC236}">
                  <a16:creationId xmlns:a16="http://schemas.microsoft.com/office/drawing/2014/main" id="{D617CF57-5426-45ED-8994-73BF5AA2C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278282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i="0" kern="1200">
                  <a:solidFill>
                    <a:srgbClr val="FF0000"/>
                  </a:solidFill>
                  <a:latin typeface="Gill Sans MT" panose="020B0502020104020203" pitchFamily="34" charset="0"/>
                </a:rPr>
                <a:t>R</a:t>
              </a:r>
              <a:endParaRPr lang="en-US" altLang="zh-CN" sz="3600" i="0" kern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7152" name="Text Box 21">
              <a:extLst>
                <a:ext uri="{FF2B5EF4-FFF2-40B4-BE49-F238E27FC236}">
                  <a16:creationId xmlns:a16="http://schemas.microsoft.com/office/drawing/2014/main" id="{31C82B5F-90A7-4EA2-A308-E3C604364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47091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47153" name="Text Box 22">
              <a:extLst>
                <a:ext uri="{FF2B5EF4-FFF2-40B4-BE49-F238E27FC236}">
                  <a16:creationId xmlns:a16="http://schemas.microsoft.com/office/drawing/2014/main" id="{0A3DE790-D2F0-472D-ABB8-20F30E7D5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136241" name="Group 23">
              <a:extLst>
                <a:ext uri="{FF2B5EF4-FFF2-40B4-BE49-F238E27FC236}">
                  <a16:creationId xmlns:a16="http://schemas.microsoft.com/office/drawing/2014/main" id="{99D8D489-3599-408F-A916-49D84DB1D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825" y="5794376"/>
              <a:ext cx="1468438" cy="404813"/>
              <a:chOff x="1934" y="2405"/>
              <a:chExt cx="925" cy="255"/>
            </a:xfrm>
          </p:grpSpPr>
          <p:sp>
            <p:nvSpPr>
              <p:cNvPr id="47202" name="Text Box 24">
                <a:extLst>
                  <a:ext uri="{FF2B5EF4-FFF2-40B4-BE49-F238E27FC236}">
                    <a16:creationId xmlns:a16="http://schemas.microsoft.com/office/drawing/2014/main" id="{DBAE9EB9-614C-48A0-94C5-07D3CF9FD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36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7203" name="Text Box 25">
                <a:extLst>
                  <a:ext uri="{FF2B5EF4-FFF2-40B4-BE49-F238E27FC236}">
                    <a16:creationId xmlns:a16="http://schemas.microsoft.com/office/drawing/2014/main" id="{DDC8F311-D093-43CB-A5EF-89D680C7A3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21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7155" name="Text Box 26">
              <a:extLst>
                <a:ext uri="{FF2B5EF4-FFF2-40B4-BE49-F238E27FC236}">
                  <a16:creationId xmlns:a16="http://schemas.microsoft.com/office/drawing/2014/main" id="{3DD1BFE3-FFD1-4471-B845-A32E9686E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556677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47156" name="Text Box 27">
              <a:extLst>
                <a:ext uri="{FF2B5EF4-FFF2-40B4-BE49-F238E27FC236}">
                  <a16:creationId xmlns:a16="http://schemas.microsoft.com/office/drawing/2014/main" id="{68AF57FB-883E-4F1B-A3E7-FBB9F9D12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16900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47157" name="Text Box 30">
              <a:extLst>
                <a:ext uri="{FF2B5EF4-FFF2-40B4-BE49-F238E27FC236}">
                  <a16:creationId xmlns:a16="http://schemas.microsoft.com/office/drawing/2014/main" id="{94CBF754-92BC-490F-BA75-ADC733D15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15759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47158" name="Text Box 33">
              <a:extLst>
                <a:ext uri="{FF2B5EF4-FFF2-40B4-BE49-F238E27FC236}">
                  <a16:creationId xmlns:a16="http://schemas.microsoft.com/office/drawing/2014/main" id="{B58DD6D8-C97D-43B1-BAD6-8392B4DD1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436451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136246" name="Freeform 39">
              <a:extLst>
                <a:ext uri="{FF2B5EF4-FFF2-40B4-BE49-F238E27FC236}">
                  <a16:creationId xmlns:a16="http://schemas.microsoft.com/office/drawing/2014/main" id="{8889C332-AAF5-4B09-9F0B-FAF0D7451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160" name="Line 40">
              <a:extLst>
                <a:ext uri="{FF2B5EF4-FFF2-40B4-BE49-F238E27FC236}">
                  <a16:creationId xmlns:a16="http://schemas.microsoft.com/office/drawing/2014/main" id="{32F1CA35-A61E-4188-851E-01D5ED1C1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1" name="Line 41">
              <a:extLst>
                <a:ext uri="{FF2B5EF4-FFF2-40B4-BE49-F238E27FC236}">
                  <a16:creationId xmlns:a16="http://schemas.microsoft.com/office/drawing/2014/main" id="{C8272DFB-FC96-47B2-ADC8-026A9D826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2" name="Line 42">
              <a:extLst>
                <a:ext uri="{FF2B5EF4-FFF2-40B4-BE49-F238E27FC236}">
                  <a16:creationId xmlns:a16="http://schemas.microsoft.com/office/drawing/2014/main" id="{5C78267B-4B8E-45C7-B355-504479C0A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3" name="Line 44">
              <a:extLst>
                <a:ext uri="{FF2B5EF4-FFF2-40B4-BE49-F238E27FC236}">
                  <a16:creationId xmlns:a16="http://schemas.microsoft.com/office/drawing/2014/main" id="{B87578B1-1EEA-4C04-8772-02F91BC0A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4" name="Line 45">
              <a:extLst>
                <a:ext uri="{FF2B5EF4-FFF2-40B4-BE49-F238E27FC236}">
                  <a16:creationId xmlns:a16="http://schemas.microsoft.com/office/drawing/2014/main" id="{8CD346BE-D143-4796-9FC1-8EAF01D65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5" name="Line 46">
              <a:extLst>
                <a:ext uri="{FF2B5EF4-FFF2-40B4-BE49-F238E27FC236}">
                  <a16:creationId xmlns:a16="http://schemas.microsoft.com/office/drawing/2014/main" id="{2F24B5DF-A054-4BAF-AE1F-BA579D991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6" name="Line 47">
              <a:extLst>
                <a:ext uri="{FF2B5EF4-FFF2-40B4-BE49-F238E27FC236}">
                  <a16:creationId xmlns:a16="http://schemas.microsoft.com/office/drawing/2014/main" id="{F9B44898-007F-4D67-8990-F4C95D1D9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3" name="Text Box 58">
              <a:extLst>
                <a:ext uri="{FF2B5EF4-FFF2-40B4-BE49-F238E27FC236}">
                  <a16:creationId xmlns:a16="http://schemas.microsoft.com/office/drawing/2014/main" id="{0F207B38-32EB-4523-B5D5-5ACC7D419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29751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47168" name="Line 60">
              <a:extLst>
                <a:ext uri="{FF2B5EF4-FFF2-40B4-BE49-F238E27FC236}">
                  <a16:creationId xmlns:a16="http://schemas.microsoft.com/office/drawing/2014/main" id="{66B3E7AF-70AF-4ED8-8276-873BCC936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6256" name="Group 63">
              <a:extLst>
                <a:ext uri="{FF2B5EF4-FFF2-40B4-BE49-F238E27FC236}">
                  <a16:creationId xmlns:a16="http://schemas.microsoft.com/office/drawing/2014/main" id="{02FB7B15-F4D1-48E9-8552-DF3883918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2350" y="4845056"/>
              <a:ext cx="1489075" cy="417513"/>
              <a:chOff x="4351" y="2786"/>
              <a:chExt cx="938" cy="263"/>
            </a:xfrm>
          </p:grpSpPr>
          <p:sp>
            <p:nvSpPr>
              <p:cNvPr id="47200" name="Text Box 64">
                <a:extLst>
                  <a:ext uri="{FF2B5EF4-FFF2-40B4-BE49-F238E27FC236}">
                    <a16:creationId xmlns:a16="http://schemas.microsoft.com/office/drawing/2014/main" id="{08611A08-9B2C-4C8C-83A8-9808617E8F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787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7201" name="Text Box 65">
                <a:extLst>
                  <a:ext uri="{FF2B5EF4-FFF2-40B4-BE49-F238E27FC236}">
                    <a16:creationId xmlns:a16="http://schemas.microsoft.com/office/drawing/2014/main" id="{DD46FF69-00E5-4374-BA1E-C8DA1FC42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38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7170" name="Line 67">
              <a:extLst>
                <a:ext uri="{FF2B5EF4-FFF2-40B4-BE49-F238E27FC236}">
                  <a16:creationId xmlns:a16="http://schemas.microsoft.com/office/drawing/2014/main" id="{87E37253-D9D2-463A-813B-C4420CB70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1" name="Line 68">
              <a:extLst>
                <a:ext uri="{FF2B5EF4-FFF2-40B4-BE49-F238E27FC236}">
                  <a16:creationId xmlns:a16="http://schemas.microsoft.com/office/drawing/2014/main" id="{075AA8FA-E376-459D-B404-6B4216E45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2" name="Text Box 71">
              <a:extLst>
                <a:ext uri="{FF2B5EF4-FFF2-40B4-BE49-F238E27FC236}">
                  <a16:creationId xmlns:a16="http://schemas.microsoft.com/office/drawing/2014/main" id="{8D133DA8-A2A4-4486-86E0-A7C402706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47173" name="Text Box 72">
              <a:extLst>
                <a:ext uri="{FF2B5EF4-FFF2-40B4-BE49-F238E27FC236}">
                  <a16:creationId xmlns:a16="http://schemas.microsoft.com/office/drawing/2014/main" id="{99E3BDF1-8CB4-409B-AB50-96A98A55B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427635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47174" name="Line 73">
              <a:extLst>
                <a:ext uri="{FF2B5EF4-FFF2-40B4-BE49-F238E27FC236}">
                  <a16:creationId xmlns:a16="http://schemas.microsoft.com/office/drawing/2014/main" id="{7904E7F5-FC0D-41D6-BFFC-1006E3502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5" name="Line 74">
              <a:extLst>
                <a:ext uri="{FF2B5EF4-FFF2-40B4-BE49-F238E27FC236}">
                  <a16:creationId xmlns:a16="http://schemas.microsoft.com/office/drawing/2014/main" id="{C6C19E26-D086-44EF-8FB3-BAB9D7664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6263" name="Freeform 75">
              <a:extLst>
                <a:ext uri="{FF2B5EF4-FFF2-40B4-BE49-F238E27FC236}">
                  <a16:creationId xmlns:a16="http://schemas.microsoft.com/office/drawing/2014/main" id="{567CE361-7BA6-4BE2-945E-AF9FE12B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93" name="Text Box 76">
              <a:extLst>
                <a:ext uri="{FF2B5EF4-FFF2-40B4-BE49-F238E27FC236}">
                  <a16:creationId xmlns:a16="http://schemas.microsoft.com/office/drawing/2014/main" id="{656C6F6A-21FE-4867-BB6A-A442340CB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26545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B</a:t>
              </a:r>
            </a:p>
          </p:txBody>
        </p:sp>
        <p:grpSp>
          <p:nvGrpSpPr>
            <p:cNvPr id="136265" name="Group 193">
              <a:extLst>
                <a:ext uri="{FF2B5EF4-FFF2-40B4-BE49-F238E27FC236}">
                  <a16:creationId xmlns:a16="http://schemas.microsoft.com/office/drawing/2014/main" id="{5236A0E7-DA79-4A9B-843A-E9BE3B7DB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>
                <a:extLst>
                  <a:ext uri="{FF2B5EF4-FFF2-40B4-BE49-F238E27FC236}">
                    <a16:creationId xmlns:a16="http://schemas.microsoft.com/office/drawing/2014/main" id="{CFABBE68-8B74-4873-8A0C-1A2606FF4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>
                  <a:extLst>
                    <a:ext uri="{FF2B5EF4-FFF2-40B4-BE49-F238E27FC236}">
                      <a16:creationId xmlns:a16="http://schemas.microsoft.com/office/drawing/2014/main" id="{A6C03F18-C413-496E-B5A3-5BE5112951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>
                  <a:extLst>
                    <a:ext uri="{FF2B5EF4-FFF2-40B4-BE49-F238E27FC236}">
                      <a16:creationId xmlns:a16="http://schemas.microsoft.com/office/drawing/2014/main" id="{E23C6A59-1231-4B74-AD7D-E884ACDB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213" name="Rectangle 43">
                <a:extLst>
                  <a:ext uri="{FF2B5EF4-FFF2-40B4-BE49-F238E27FC236}">
                    <a16:creationId xmlns:a16="http://schemas.microsoft.com/office/drawing/2014/main" id="{AFF0018D-1176-47C8-9016-33491C6CB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266" name="Group 194">
              <a:extLst>
                <a:ext uri="{FF2B5EF4-FFF2-40B4-BE49-F238E27FC236}">
                  <a16:creationId xmlns:a16="http://schemas.microsoft.com/office/drawing/2014/main" id="{44014311-9BF1-4C57-8BD3-247FF6650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>
                <a:extLst>
                  <a:ext uri="{FF2B5EF4-FFF2-40B4-BE49-F238E27FC236}">
                    <a16:creationId xmlns:a16="http://schemas.microsoft.com/office/drawing/2014/main" id="{DA20F5D5-3468-40C3-90B9-3F6D936A0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73" name="Group 1185">
                <a:extLst>
                  <a:ext uri="{FF2B5EF4-FFF2-40B4-BE49-F238E27FC236}">
                    <a16:creationId xmlns:a16="http://schemas.microsoft.com/office/drawing/2014/main" id="{E8567919-61B5-413B-B9F5-34A8C2C7BD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>
                  <a:extLst>
                    <a:ext uri="{FF2B5EF4-FFF2-40B4-BE49-F238E27FC236}">
                      <a16:creationId xmlns:a16="http://schemas.microsoft.com/office/drawing/2014/main" id="{8567B65C-884D-4877-932F-9615EFDBB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76" name="Rectangle 410">
                  <a:extLst>
                    <a:ext uri="{FF2B5EF4-FFF2-40B4-BE49-F238E27FC236}">
                      <a16:creationId xmlns:a16="http://schemas.microsoft.com/office/drawing/2014/main" id="{8420B740-DFD6-475E-A6F9-9528EFCA7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77" name="Oval 411">
                  <a:extLst>
                    <a:ext uri="{FF2B5EF4-FFF2-40B4-BE49-F238E27FC236}">
                      <a16:creationId xmlns:a16="http://schemas.microsoft.com/office/drawing/2014/main" id="{E25A9E2E-A180-4A0E-A700-F06D9AC39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278" name="Group 1189">
                  <a:extLst>
                    <a:ext uri="{FF2B5EF4-FFF2-40B4-BE49-F238E27FC236}">
                      <a16:creationId xmlns:a16="http://schemas.microsoft.com/office/drawing/2014/main" id="{B718802B-780F-4962-BB60-0D4BF1BCA9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>
                    <a:extLst>
                      <a:ext uri="{FF2B5EF4-FFF2-40B4-BE49-F238E27FC236}">
                        <a16:creationId xmlns:a16="http://schemas.microsoft.com/office/drawing/2014/main" id="{90D9AEAC-BBD2-4D51-900A-FC18B1EF2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282" name="Freeform 1191">
                    <a:extLst>
                      <a:ext uri="{FF2B5EF4-FFF2-40B4-BE49-F238E27FC236}">
                        <a16:creationId xmlns:a16="http://schemas.microsoft.com/office/drawing/2014/main" id="{B7CD3E15-BDB2-4E08-9B45-58EC5BA633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47192" name="Line 1192">
                  <a:extLst>
                    <a:ext uri="{FF2B5EF4-FFF2-40B4-BE49-F238E27FC236}">
                      <a16:creationId xmlns:a16="http://schemas.microsoft.com/office/drawing/2014/main" id="{059CC948-1BD9-4EF8-8993-55D3C93E4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7193" name="Line 1193">
                  <a:extLst>
                    <a:ext uri="{FF2B5EF4-FFF2-40B4-BE49-F238E27FC236}">
                      <a16:creationId xmlns:a16="http://schemas.microsoft.com/office/drawing/2014/main" id="{0B9ED6A0-3396-4D4A-BE28-B6A634E76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3" name="Rectangle 43">
                <a:extLst>
                  <a:ext uri="{FF2B5EF4-FFF2-40B4-BE49-F238E27FC236}">
                    <a16:creationId xmlns:a16="http://schemas.microsoft.com/office/drawing/2014/main" id="{2DAF3DD7-18EB-48C1-9C0E-EB9B67690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267" name="Group 195">
              <a:extLst>
                <a:ext uri="{FF2B5EF4-FFF2-40B4-BE49-F238E27FC236}">
                  <a16:creationId xmlns:a16="http://schemas.microsoft.com/office/drawing/2014/main" id="{FED8CDBD-1027-4006-B706-313DA36DF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>
                <a:extLst>
                  <a:ext uri="{FF2B5EF4-FFF2-40B4-BE49-F238E27FC236}">
                    <a16:creationId xmlns:a16="http://schemas.microsoft.com/office/drawing/2014/main" id="{D486534C-5785-404E-A043-1DB156725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69" name="Group 49">
                <a:extLst>
                  <a:ext uri="{FF2B5EF4-FFF2-40B4-BE49-F238E27FC236}">
                    <a16:creationId xmlns:a16="http://schemas.microsoft.com/office/drawing/2014/main" id="{2ED93ED1-96BF-42F6-9B24-20F81B8C4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>
                  <a:extLst>
                    <a:ext uri="{FF2B5EF4-FFF2-40B4-BE49-F238E27FC236}">
                      <a16:creationId xmlns:a16="http://schemas.microsoft.com/office/drawing/2014/main" id="{D14A8773-BBEF-4D07-AE1D-AE2E463DB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>
                  <a:extLst>
                    <a:ext uri="{FF2B5EF4-FFF2-40B4-BE49-F238E27FC236}">
                      <a16:creationId xmlns:a16="http://schemas.microsoft.com/office/drawing/2014/main" id="{E9AADF2D-4F52-4781-B6D6-DC17EAAD8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47107" name="Footer Placeholder 4">
            <a:extLst>
              <a:ext uri="{FF2B5EF4-FFF2-40B4-BE49-F238E27FC236}">
                <a16:creationId xmlns:a16="http://schemas.microsoft.com/office/drawing/2014/main" id="{83234343-89B9-490E-87A0-4CBB5A1A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EF9610D5-6550-435B-93F6-2FE1B5C9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BE1201E7-53C4-4A0D-9755-52B883A771B2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CED4C4D3-9CAD-4B30-BCEA-BF957D6A9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160020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>
            <a:extLst>
              <a:ext uri="{FF2B5EF4-FFF2-40B4-BE49-F238E27FC236}">
                <a16:creationId xmlns:a16="http://schemas.microsoft.com/office/drawing/2014/main" id="{705CA8CD-FA8A-4980-8BC9-8E54C5C7A62F}"/>
              </a:ext>
            </a:extLst>
          </p:cNvPr>
          <p:cNvGrpSpPr>
            <a:grpSpLocks/>
          </p:cNvGrpSpPr>
          <p:nvPr/>
        </p:nvGrpSpPr>
        <p:grpSpPr bwMode="auto">
          <a:xfrm>
            <a:off x="4117976" y="5372103"/>
            <a:ext cx="1952623" cy="2921001"/>
            <a:chOff x="337" y="1692"/>
            <a:chExt cx="615" cy="920"/>
          </a:xfrm>
        </p:grpSpPr>
        <p:sp>
          <p:nvSpPr>
            <p:cNvPr id="136229" name="Freeform 60">
              <a:extLst>
                <a:ext uri="{FF2B5EF4-FFF2-40B4-BE49-F238E27FC236}">
                  <a16:creationId xmlns:a16="http://schemas.microsoft.com/office/drawing/2014/main" id="{891FCA9B-E2ED-491F-A497-54D33742D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143" name="Rectangle 61">
              <a:extLst>
                <a:ext uri="{FF2B5EF4-FFF2-40B4-BE49-F238E27FC236}">
                  <a16:creationId xmlns:a16="http://schemas.microsoft.com/office/drawing/2014/main" id="{CDC73CF3-29F7-4BE1-83E0-C94220009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4" name="Text Box 62">
              <a:extLst>
                <a:ext uri="{FF2B5EF4-FFF2-40B4-BE49-F238E27FC236}">
                  <a16:creationId xmlns:a16="http://schemas.microsoft.com/office/drawing/2014/main" id="{C0918CAD-C24C-45F1-BDBC-CC9C06BE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1692"/>
              <a:ext cx="281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7145" name="Line 63">
              <a:extLst>
                <a:ext uri="{FF2B5EF4-FFF2-40B4-BE49-F238E27FC236}">
                  <a16:creationId xmlns:a16="http://schemas.microsoft.com/office/drawing/2014/main" id="{2227D2F0-CCFD-4711-B659-CE2EB87B7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6" name="Line 64">
              <a:extLst>
                <a:ext uri="{FF2B5EF4-FFF2-40B4-BE49-F238E27FC236}">
                  <a16:creationId xmlns:a16="http://schemas.microsoft.com/office/drawing/2014/main" id="{695C20FE-AB24-4539-8DE3-847D5C349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7" name="Line 65">
              <a:extLst>
                <a:ext uri="{FF2B5EF4-FFF2-40B4-BE49-F238E27FC236}">
                  <a16:creationId xmlns:a16="http://schemas.microsoft.com/office/drawing/2014/main" id="{187463F1-4F1C-4D8B-8D04-C658BDCF2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8" name="Line 66">
              <a:extLst>
                <a:ext uri="{FF2B5EF4-FFF2-40B4-BE49-F238E27FC236}">
                  <a16:creationId xmlns:a16="http://schemas.microsoft.com/office/drawing/2014/main" id="{7362A95E-EB28-4EE9-B5B8-BE00FC2E8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111" name="Rectangle 76">
            <a:extLst>
              <a:ext uri="{FF2B5EF4-FFF2-40B4-BE49-F238E27FC236}">
                <a16:creationId xmlns:a16="http://schemas.microsoft.com/office/drawing/2014/main" id="{E896C3FE-C690-47D1-AFBD-2D1E4F20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6" y="2168527"/>
            <a:ext cx="15544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frame sent from A to R</a:t>
            </a:r>
          </a:p>
        </p:txBody>
      </p:sp>
      <p:grpSp>
        <p:nvGrpSpPr>
          <p:cNvPr id="714820" name="Group 68">
            <a:extLst>
              <a:ext uri="{FF2B5EF4-FFF2-40B4-BE49-F238E27FC236}">
                <a16:creationId xmlns:a16="http://schemas.microsoft.com/office/drawing/2014/main" id="{E22EB8FB-DA17-4761-BDE0-00EE25459BB5}"/>
              </a:ext>
            </a:extLst>
          </p:cNvPr>
          <p:cNvGrpSpPr>
            <a:grpSpLocks/>
          </p:cNvGrpSpPr>
          <p:nvPr/>
        </p:nvGrpSpPr>
        <p:grpSpPr bwMode="auto">
          <a:xfrm>
            <a:off x="8474076" y="6530977"/>
            <a:ext cx="2193924" cy="488950"/>
            <a:chOff x="1231" y="1990"/>
            <a:chExt cx="691" cy="154"/>
          </a:xfrm>
        </p:grpSpPr>
        <p:sp>
          <p:nvSpPr>
            <p:cNvPr id="47139" name="Rectangle 69">
              <a:extLst>
                <a:ext uri="{FF2B5EF4-FFF2-40B4-BE49-F238E27FC236}">
                  <a16:creationId xmlns:a16="http://schemas.microsoft.com/office/drawing/2014/main" id="{C6B72C23-0A52-4D02-AEC8-B18FB9A16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0" name="Line 70">
              <a:extLst>
                <a:ext uri="{FF2B5EF4-FFF2-40B4-BE49-F238E27FC236}">
                  <a16:creationId xmlns:a16="http://schemas.microsoft.com/office/drawing/2014/main" id="{DE6DFEC0-0C7B-498C-B254-C45CF15DE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1" name="Line 71">
              <a:extLst>
                <a:ext uri="{FF2B5EF4-FFF2-40B4-BE49-F238E27FC236}">
                  <a16:creationId xmlns:a16="http://schemas.microsoft.com/office/drawing/2014/main" id="{8F074700-686C-4856-899C-798A51213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4852" name="Group 100">
            <a:extLst>
              <a:ext uri="{FF2B5EF4-FFF2-40B4-BE49-F238E27FC236}">
                <a16:creationId xmlns:a16="http://schemas.microsoft.com/office/drawing/2014/main" id="{BBA94B07-E606-499F-9FD7-3A2B70D75E0F}"/>
              </a:ext>
            </a:extLst>
          </p:cNvPr>
          <p:cNvGrpSpPr>
            <a:grpSpLocks/>
          </p:cNvGrpSpPr>
          <p:nvPr/>
        </p:nvGrpSpPr>
        <p:grpSpPr bwMode="auto">
          <a:xfrm>
            <a:off x="10953750" y="5534027"/>
            <a:ext cx="1790700" cy="4076700"/>
            <a:chOff x="2823" y="1545"/>
            <a:chExt cx="564" cy="1284"/>
          </a:xfrm>
        </p:grpSpPr>
        <p:sp>
          <p:nvSpPr>
            <p:cNvPr id="136221" name="Freeform 93">
              <a:extLst>
                <a:ext uri="{FF2B5EF4-FFF2-40B4-BE49-F238E27FC236}">
                  <a16:creationId xmlns:a16="http://schemas.microsoft.com/office/drawing/2014/main" id="{21745A2E-4094-49A2-8101-53EF6564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135" name="Rectangle 94">
              <a:extLst>
                <a:ext uri="{FF2B5EF4-FFF2-40B4-BE49-F238E27FC236}">
                  <a16:creationId xmlns:a16="http://schemas.microsoft.com/office/drawing/2014/main" id="{C570B585-48A7-42F5-837F-D3D7F9647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6" name="Text Box 95">
              <a:extLst>
                <a:ext uri="{FF2B5EF4-FFF2-40B4-BE49-F238E27FC236}">
                  <a16:creationId xmlns:a16="http://schemas.microsoft.com/office/drawing/2014/main" id="{1C81A2BE-5BB0-4AE3-A0E7-3A2E99414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7137" name="Line 98">
              <a:extLst>
                <a:ext uri="{FF2B5EF4-FFF2-40B4-BE49-F238E27FC236}">
                  <a16:creationId xmlns:a16="http://schemas.microsoft.com/office/drawing/2014/main" id="{1A78C867-D7F2-47C0-8C3C-AD383B597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8" name="Line 99">
              <a:extLst>
                <a:ext uri="{FF2B5EF4-FFF2-40B4-BE49-F238E27FC236}">
                  <a16:creationId xmlns:a16="http://schemas.microsoft.com/office/drawing/2014/main" id="{AEB8C161-9F1A-45A0-9AC7-ACB3F56C3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4853" name="Rectangle 101">
            <a:extLst>
              <a:ext uri="{FF2B5EF4-FFF2-40B4-BE49-F238E27FC236}">
                <a16:creationId xmlns:a16="http://schemas.microsoft.com/office/drawing/2014/main" id="{C0EAA448-A99C-4355-BA3D-AC92426E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6" y="2879727"/>
            <a:ext cx="15544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714883" name="Group 131">
            <a:extLst>
              <a:ext uri="{FF2B5EF4-FFF2-40B4-BE49-F238E27FC236}">
                <a16:creationId xmlns:a16="http://schemas.microsoft.com/office/drawing/2014/main" id="{57E7F47C-60DA-4702-B74E-73BCEF347235}"/>
              </a:ext>
            </a:extLst>
          </p:cNvPr>
          <p:cNvGrpSpPr>
            <a:grpSpLocks/>
          </p:cNvGrpSpPr>
          <p:nvPr/>
        </p:nvGrpSpPr>
        <p:grpSpPr bwMode="auto">
          <a:xfrm>
            <a:off x="6003927" y="4489450"/>
            <a:ext cx="4705349" cy="3038476"/>
            <a:chOff x="931" y="1414"/>
            <a:chExt cx="1482" cy="957"/>
          </a:xfrm>
        </p:grpSpPr>
        <p:sp>
          <p:nvSpPr>
            <p:cNvPr id="47121" name="Text Box 79">
              <a:extLst>
                <a:ext uri="{FF2B5EF4-FFF2-40B4-BE49-F238E27FC236}">
                  <a16:creationId xmlns:a16="http://schemas.microsoft.com/office/drawing/2014/main" id="{79FE6179-89D3-4598-81DD-80FD31905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MAC src: 74-29-9C-E8-FF-55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136209" name="Group 80">
              <a:extLst>
                <a:ext uri="{FF2B5EF4-FFF2-40B4-BE49-F238E27FC236}">
                  <a16:creationId xmlns:a16="http://schemas.microsoft.com/office/drawing/2014/main" id="{C63CBFD8-D57C-4F58-9B69-1E8572F8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>
                <a:extLst>
                  <a:ext uri="{FF2B5EF4-FFF2-40B4-BE49-F238E27FC236}">
                    <a16:creationId xmlns:a16="http://schemas.microsoft.com/office/drawing/2014/main" id="{C4F06288-CF9B-46B3-8497-469860A08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29" name="Rectangle 82">
                <a:extLst>
                  <a:ext uri="{FF2B5EF4-FFF2-40B4-BE49-F238E27FC236}">
                    <a16:creationId xmlns:a16="http://schemas.microsoft.com/office/drawing/2014/main" id="{9F5E3A98-41E7-47E9-9827-419F82F15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0" name="Line 83">
                <a:extLst>
                  <a:ext uri="{FF2B5EF4-FFF2-40B4-BE49-F238E27FC236}">
                    <a16:creationId xmlns:a16="http://schemas.microsoft.com/office/drawing/2014/main" id="{ADB1B5EF-7049-4D62-A550-B5EA65A04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1" name="Line 84">
                <a:extLst>
                  <a:ext uri="{FF2B5EF4-FFF2-40B4-BE49-F238E27FC236}">
                    <a16:creationId xmlns:a16="http://schemas.microsoft.com/office/drawing/2014/main" id="{022560A6-DA86-4728-8EE3-2882799D1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2" name="Line 85">
                <a:extLst>
                  <a:ext uri="{FF2B5EF4-FFF2-40B4-BE49-F238E27FC236}">
                    <a16:creationId xmlns:a16="http://schemas.microsoft.com/office/drawing/2014/main" id="{256DBA57-0270-4FE4-BFA5-C4B3A08CB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3" name="Line 86">
                <a:extLst>
                  <a:ext uri="{FF2B5EF4-FFF2-40B4-BE49-F238E27FC236}">
                    <a16:creationId xmlns:a16="http://schemas.microsoft.com/office/drawing/2014/main" id="{9A2D0D92-C7E1-4F39-99AE-F4EAA84C1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123" name="Line 87">
              <a:extLst>
                <a:ext uri="{FF2B5EF4-FFF2-40B4-BE49-F238E27FC236}">
                  <a16:creationId xmlns:a16="http://schemas.microsoft.com/office/drawing/2014/main" id="{9EC15565-EBAA-433F-8503-26B4CBEB2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4" name="Line 88">
              <a:extLst>
                <a:ext uri="{FF2B5EF4-FFF2-40B4-BE49-F238E27FC236}">
                  <a16:creationId xmlns:a16="http://schemas.microsoft.com/office/drawing/2014/main" id="{766A2F9C-3261-4D48-BCD8-63954429D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5" name="Line 89">
              <a:extLst>
                <a:ext uri="{FF2B5EF4-FFF2-40B4-BE49-F238E27FC236}">
                  <a16:creationId xmlns:a16="http://schemas.microsoft.com/office/drawing/2014/main" id="{80A6AACC-EBC2-4FAE-8581-6E1752A4C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6" name="Line 90">
              <a:extLst>
                <a:ext uri="{FF2B5EF4-FFF2-40B4-BE49-F238E27FC236}">
                  <a16:creationId xmlns:a16="http://schemas.microsoft.com/office/drawing/2014/main" id="{DC868751-B322-4588-A275-FD608F281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7" name="Text Box 130">
              <a:extLst>
                <a:ext uri="{FF2B5EF4-FFF2-40B4-BE49-F238E27FC236}">
                  <a16:creationId xmlns:a16="http://schemas.microsoft.com/office/drawing/2014/main" id="{D10F7A75-3AB7-47C7-97AC-D458EEA97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IP src: 111.111.111.111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4898" name="Group 146">
            <a:extLst>
              <a:ext uri="{FF2B5EF4-FFF2-40B4-BE49-F238E27FC236}">
                <a16:creationId xmlns:a16="http://schemas.microsoft.com/office/drawing/2014/main" id="{47437D45-62FF-4733-B830-9B97C91EA8AC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4870450"/>
            <a:ext cx="3873501" cy="1958976"/>
            <a:chOff x="4493" y="1480"/>
            <a:chExt cx="1220" cy="617"/>
          </a:xfrm>
        </p:grpSpPr>
        <p:sp>
          <p:nvSpPr>
            <p:cNvPr id="47118" name="Line 143">
              <a:extLst>
                <a:ext uri="{FF2B5EF4-FFF2-40B4-BE49-F238E27FC236}">
                  <a16:creationId xmlns:a16="http://schemas.microsoft.com/office/drawing/2014/main" id="{A9889C81-DB95-408C-9B00-7FF03CC98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19" name="Line 144">
              <a:extLst>
                <a:ext uri="{FF2B5EF4-FFF2-40B4-BE49-F238E27FC236}">
                  <a16:creationId xmlns:a16="http://schemas.microsoft.com/office/drawing/2014/main" id="{C5128D40-BD7B-484E-A40A-F0DAA30FD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0" name="Text Box 145">
              <a:extLst>
                <a:ext uri="{FF2B5EF4-FFF2-40B4-BE49-F238E27FC236}">
                  <a16:creationId xmlns:a16="http://schemas.microsoft.com/office/drawing/2014/main" id="{E5AA5C16-0017-42C7-8788-90224EADA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IP src: 111.111.111.111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>
            <a:extLst>
              <a:ext uri="{FF2B5EF4-FFF2-40B4-BE49-F238E27FC236}">
                <a16:creationId xmlns:a16="http://schemas.microsoft.com/office/drawing/2014/main" id="{743B53AE-CA44-4ED4-9DD7-7697D62D72B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7" y="1527177"/>
            <a:ext cx="15538450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>
            <a:extLst>
              <a:ext uri="{FF2B5EF4-FFF2-40B4-BE49-F238E27FC236}">
                <a16:creationId xmlns:a16="http://schemas.microsoft.com/office/drawing/2014/main" id="{D17D6D11-5356-4BD5-BA58-1DFD36023933}"/>
              </a:ext>
            </a:extLst>
          </p:cNvPr>
          <p:cNvGrpSpPr>
            <a:grpSpLocks/>
          </p:cNvGrpSpPr>
          <p:nvPr/>
        </p:nvGrpSpPr>
        <p:grpSpPr bwMode="auto">
          <a:xfrm>
            <a:off x="4467227" y="7924800"/>
            <a:ext cx="16303624" cy="4611392"/>
            <a:chOff x="709613" y="3962400"/>
            <a:chExt cx="8151812" cy="2305696"/>
          </a:xfrm>
        </p:grpSpPr>
        <p:grpSp>
          <p:nvGrpSpPr>
            <p:cNvPr id="138285" name="Group 101">
              <a:extLst>
                <a:ext uri="{FF2B5EF4-FFF2-40B4-BE49-F238E27FC236}">
                  <a16:creationId xmlns:a16="http://schemas.microsoft.com/office/drawing/2014/main" id="{6682027A-1F7B-4AD3-B313-83CDFD6A3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>
                <a:extLst>
                  <a:ext uri="{FF2B5EF4-FFF2-40B4-BE49-F238E27FC236}">
                    <a16:creationId xmlns:a16="http://schemas.microsoft.com/office/drawing/2014/main" id="{5D9E2D32-FE0B-411E-95F2-4F02CA40F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>
                  <a:extLst>
                    <a:ext uri="{FF2B5EF4-FFF2-40B4-BE49-F238E27FC236}">
                      <a16:creationId xmlns:a16="http://schemas.microsoft.com/office/drawing/2014/main" id="{BDB89A70-4C17-45C3-9421-2B7C71B655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>
                  <a:extLst>
                    <a:ext uri="{FF2B5EF4-FFF2-40B4-BE49-F238E27FC236}">
                      <a16:creationId xmlns:a16="http://schemas.microsoft.com/office/drawing/2014/main" id="{022E8F5D-DF22-4925-9F79-FF9FF6352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62" name="Rectangle 43">
                <a:extLst>
                  <a:ext uri="{FF2B5EF4-FFF2-40B4-BE49-F238E27FC236}">
                    <a16:creationId xmlns:a16="http://schemas.microsoft.com/office/drawing/2014/main" id="{3BD98D3E-23BA-4C8F-B17A-1A196DA22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86" name="Group 102">
              <a:extLst>
                <a:ext uri="{FF2B5EF4-FFF2-40B4-BE49-F238E27FC236}">
                  <a16:creationId xmlns:a16="http://schemas.microsoft.com/office/drawing/2014/main" id="{86740272-E8E9-4149-8C43-8C8677195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>
                <a:extLst>
                  <a:ext uri="{FF2B5EF4-FFF2-40B4-BE49-F238E27FC236}">
                    <a16:creationId xmlns:a16="http://schemas.microsoft.com/office/drawing/2014/main" id="{909B78EC-A37A-472D-9DC6-9D6AB825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8341" name="Group 49">
                <a:extLst>
                  <a:ext uri="{FF2B5EF4-FFF2-40B4-BE49-F238E27FC236}">
                    <a16:creationId xmlns:a16="http://schemas.microsoft.com/office/drawing/2014/main" id="{2B86BE7C-D9A6-4406-9B97-22964141BD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>
                  <a:extLst>
                    <a:ext uri="{FF2B5EF4-FFF2-40B4-BE49-F238E27FC236}">
                      <a16:creationId xmlns:a16="http://schemas.microsoft.com/office/drawing/2014/main" id="{DFF6A046-22AE-488A-9009-2A2803C18B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>
                  <a:extLst>
                    <a:ext uri="{FF2B5EF4-FFF2-40B4-BE49-F238E27FC236}">
                      <a16:creationId xmlns:a16="http://schemas.microsoft.com/office/drawing/2014/main" id="{48481B96-0AAB-47B3-8E5D-5036B5625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04" name="Text Box 4">
              <a:extLst>
                <a:ext uri="{FF2B5EF4-FFF2-40B4-BE49-F238E27FC236}">
                  <a16:creationId xmlns:a16="http://schemas.microsoft.com/office/drawing/2014/main" id="{0293BE19-8812-47C7-BF47-FAE9BED6F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278282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i="0" kern="1200">
                  <a:solidFill>
                    <a:srgbClr val="FF0000"/>
                  </a:solidFill>
                  <a:latin typeface="Gill Sans MT" panose="020B0502020104020203" pitchFamily="34" charset="0"/>
                </a:rPr>
                <a:t>R</a:t>
              </a:r>
              <a:endParaRPr lang="en-US" altLang="zh-CN" sz="3600" i="0" kern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8177" name="Text Box 21">
              <a:extLst>
                <a:ext uri="{FF2B5EF4-FFF2-40B4-BE49-F238E27FC236}">
                  <a16:creationId xmlns:a16="http://schemas.microsoft.com/office/drawing/2014/main" id="{0F44BD8E-C990-4641-90CD-9E0576AC1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47091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48178" name="Text Box 22">
              <a:extLst>
                <a:ext uri="{FF2B5EF4-FFF2-40B4-BE49-F238E27FC236}">
                  <a16:creationId xmlns:a16="http://schemas.microsoft.com/office/drawing/2014/main" id="{16C4F29C-2AE5-4CC6-B190-5F906ADB1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138290" name="Group 23">
              <a:extLst>
                <a:ext uri="{FF2B5EF4-FFF2-40B4-BE49-F238E27FC236}">
                  <a16:creationId xmlns:a16="http://schemas.microsoft.com/office/drawing/2014/main" id="{5EAA149A-772F-4F10-927A-349BBF4A8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825" y="5794376"/>
              <a:ext cx="1468438" cy="404813"/>
              <a:chOff x="1934" y="2405"/>
              <a:chExt cx="925" cy="255"/>
            </a:xfrm>
          </p:grpSpPr>
          <p:sp>
            <p:nvSpPr>
              <p:cNvPr id="48227" name="Text Box 24">
                <a:extLst>
                  <a:ext uri="{FF2B5EF4-FFF2-40B4-BE49-F238E27FC236}">
                    <a16:creationId xmlns:a16="http://schemas.microsoft.com/office/drawing/2014/main" id="{B727951E-E138-4E9D-9D9C-D80D933CDD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36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8228" name="Text Box 25">
                <a:extLst>
                  <a:ext uri="{FF2B5EF4-FFF2-40B4-BE49-F238E27FC236}">
                    <a16:creationId xmlns:a16="http://schemas.microsoft.com/office/drawing/2014/main" id="{220F5A5E-7518-4513-9C7D-69664FBE0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21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8180" name="Text Box 26">
              <a:extLst>
                <a:ext uri="{FF2B5EF4-FFF2-40B4-BE49-F238E27FC236}">
                  <a16:creationId xmlns:a16="http://schemas.microsoft.com/office/drawing/2014/main" id="{5E01BE85-8EFE-4AD5-9F00-356E49DD1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556677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48181" name="Text Box 27">
              <a:extLst>
                <a:ext uri="{FF2B5EF4-FFF2-40B4-BE49-F238E27FC236}">
                  <a16:creationId xmlns:a16="http://schemas.microsoft.com/office/drawing/2014/main" id="{FC1D5635-2D59-4E1C-8AFF-046E0F1BE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16900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48182" name="Text Box 30">
              <a:extLst>
                <a:ext uri="{FF2B5EF4-FFF2-40B4-BE49-F238E27FC236}">
                  <a16:creationId xmlns:a16="http://schemas.microsoft.com/office/drawing/2014/main" id="{EDAE64CB-D5C3-4456-AA3A-A860102C4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15759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48183" name="Text Box 33">
              <a:extLst>
                <a:ext uri="{FF2B5EF4-FFF2-40B4-BE49-F238E27FC236}">
                  <a16:creationId xmlns:a16="http://schemas.microsoft.com/office/drawing/2014/main" id="{CE8FE6E7-A647-42C1-A8F7-EC5C6A40F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436451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138295" name="Freeform 39">
              <a:extLst>
                <a:ext uri="{FF2B5EF4-FFF2-40B4-BE49-F238E27FC236}">
                  <a16:creationId xmlns:a16="http://schemas.microsoft.com/office/drawing/2014/main" id="{461CCD81-5C7C-4F45-9CFF-DC8A5043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8185" name="Line 40">
              <a:extLst>
                <a:ext uri="{FF2B5EF4-FFF2-40B4-BE49-F238E27FC236}">
                  <a16:creationId xmlns:a16="http://schemas.microsoft.com/office/drawing/2014/main" id="{87C6D027-00F5-4A45-BA17-95732BDB9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6" name="Line 41">
              <a:extLst>
                <a:ext uri="{FF2B5EF4-FFF2-40B4-BE49-F238E27FC236}">
                  <a16:creationId xmlns:a16="http://schemas.microsoft.com/office/drawing/2014/main" id="{A80EE612-6094-4650-9836-A26DBDF54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7" name="Line 42">
              <a:extLst>
                <a:ext uri="{FF2B5EF4-FFF2-40B4-BE49-F238E27FC236}">
                  <a16:creationId xmlns:a16="http://schemas.microsoft.com/office/drawing/2014/main" id="{51224630-62CA-417A-A23F-2095C1C2D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8" name="Line 44">
              <a:extLst>
                <a:ext uri="{FF2B5EF4-FFF2-40B4-BE49-F238E27FC236}">
                  <a16:creationId xmlns:a16="http://schemas.microsoft.com/office/drawing/2014/main" id="{87C36C9B-48B2-4FAB-99F2-C0BF59101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9" name="Line 45">
              <a:extLst>
                <a:ext uri="{FF2B5EF4-FFF2-40B4-BE49-F238E27FC236}">
                  <a16:creationId xmlns:a16="http://schemas.microsoft.com/office/drawing/2014/main" id="{8CF940BE-5504-458E-A475-E936ACF66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0" name="Line 46">
              <a:extLst>
                <a:ext uri="{FF2B5EF4-FFF2-40B4-BE49-F238E27FC236}">
                  <a16:creationId xmlns:a16="http://schemas.microsoft.com/office/drawing/2014/main" id="{2EC92DC6-B109-41C2-9883-3D4B66694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1" name="Line 47">
              <a:extLst>
                <a:ext uri="{FF2B5EF4-FFF2-40B4-BE49-F238E27FC236}">
                  <a16:creationId xmlns:a16="http://schemas.microsoft.com/office/drawing/2014/main" id="{6BEF5701-E13F-4B14-AF9B-10B0A4939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0" name="Text Box 58">
              <a:extLst>
                <a:ext uri="{FF2B5EF4-FFF2-40B4-BE49-F238E27FC236}">
                  <a16:creationId xmlns:a16="http://schemas.microsoft.com/office/drawing/2014/main" id="{C351C53C-3D48-41BE-9318-B74A6F97D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29751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48193" name="Line 60">
              <a:extLst>
                <a:ext uri="{FF2B5EF4-FFF2-40B4-BE49-F238E27FC236}">
                  <a16:creationId xmlns:a16="http://schemas.microsoft.com/office/drawing/2014/main" id="{17F523C4-C923-4E8A-9841-8AA336D1A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8305" name="Group 63">
              <a:extLst>
                <a:ext uri="{FF2B5EF4-FFF2-40B4-BE49-F238E27FC236}">
                  <a16:creationId xmlns:a16="http://schemas.microsoft.com/office/drawing/2014/main" id="{8993F661-3F1B-4D84-B1FD-1ABE4C71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2350" y="4845056"/>
              <a:ext cx="1489075" cy="417513"/>
              <a:chOff x="4351" y="2786"/>
              <a:chExt cx="938" cy="263"/>
            </a:xfrm>
          </p:grpSpPr>
          <p:sp>
            <p:nvSpPr>
              <p:cNvPr id="48225" name="Text Box 64">
                <a:extLst>
                  <a:ext uri="{FF2B5EF4-FFF2-40B4-BE49-F238E27FC236}">
                    <a16:creationId xmlns:a16="http://schemas.microsoft.com/office/drawing/2014/main" id="{6E1C5F41-B673-463B-9789-CB9DC808A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787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8226" name="Text Box 65">
                <a:extLst>
                  <a:ext uri="{FF2B5EF4-FFF2-40B4-BE49-F238E27FC236}">
                    <a16:creationId xmlns:a16="http://schemas.microsoft.com/office/drawing/2014/main" id="{CACEF0D7-0AFF-47C2-BE76-C7610FC53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38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8195" name="Line 67">
              <a:extLst>
                <a:ext uri="{FF2B5EF4-FFF2-40B4-BE49-F238E27FC236}">
                  <a16:creationId xmlns:a16="http://schemas.microsoft.com/office/drawing/2014/main" id="{F257F6A2-9AA7-4575-8409-044BF4EE2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6" name="Line 68">
              <a:extLst>
                <a:ext uri="{FF2B5EF4-FFF2-40B4-BE49-F238E27FC236}">
                  <a16:creationId xmlns:a16="http://schemas.microsoft.com/office/drawing/2014/main" id="{D8F74B2C-C892-41F1-8092-81C289FBD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7" name="Text Box 71">
              <a:extLst>
                <a:ext uri="{FF2B5EF4-FFF2-40B4-BE49-F238E27FC236}">
                  <a16:creationId xmlns:a16="http://schemas.microsoft.com/office/drawing/2014/main" id="{E50E0BCC-200C-479E-A47C-E7569B339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48198" name="Text Box 72">
              <a:extLst>
                <a:ext uri="{FF2B5EF4-FFF2-40B4-BE49-F238E27FC236}">
                  <a16:creationId xmlns:a16="http://schemas.microsoft.com/office/drawing/2014/main" id="{F546F071-FB9A-4404-91A2-A90F8E6CE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427635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48199" name="Line 73">
              <a:extLst>
                <a:ext uri="{FF2B5EF4-FFF2-40B4-BE49-F238E27FC236}">
                  <a16:creationId xmlns:a16="http://schemas.microsoft.com/office/drawing/2014/main" id="{01A47FBF-10FA-403E-8BF8-1C421491C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200" name="Line 74">
              <a:extLst>
                <a:ext uri="{FF2B5EF4-FFF2-40B4-BE49-F238E27FC236}">
                  <a16:creationId xmlns:a16="http://schemas.microsoft.com/office/drawing/2014/main" id="{0386BC72-36E9-4F1A-BB8E-DA79F61B8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8312" name="Freeform 75">
              <a:extLst>
                <a:ext uri="{FF2B5EF4-FFF2-40B4-BE49-F238E27FC236}">
                  <a16:creationId xmlns:a16="http://schemas.microsoft.com/office/drawing/2014/main" id="{EF09D187-F9A2-4133-9AAC-8B25AC147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30" name="Text Box 76">
              <a:extLst>
                <a:ext uri="{FF2B5EF4-FFF2-40B4-BE49-F238E27FC236}">
                  <a16:creationId xmlns:a16="http://schemas.microsoft.com/office/drawing/2014/main" id="{3419A582-99C7-4A37-88CF-B7BD3ECF7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26545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B</a:t>
              </a:r>
            </a:p>
          </p:txBody>
        </p:sp>
        <p:grpSp>
          <p:nvGrpSpPr>
            <p:cNvPr id="138314" name="Group 130">
              <a:extLst>
                <a:ext uri="{FF2B5EF4-FFF2-40B4-BE49-F238E27FC236}">
                  <a16:creationId xmlns:a16="http://schemas.microsoft.com/office/drawing/2014/main" id="{2AAF5220-AF8E-4AB7-A4BC-A687EF72D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>
                <a:extLst>
                  <a:ext uri="{FF2B5EF4-FFF2-40B4-BE49-F238E27FC236}">
                    <a16:creationId xmlns:a16="http://schemas.microsoft.com/office/drawing/2014/main" id="{5E75747A-1DFF-4034-8C28-152B4ECB49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>
                  <a:extLst>
                    <a:ext uri="{FF2B5EF4-FFF2-40B4-BE49-F238E27FC236}">
                      <a16:creationId xmlns:a16="http://schemas.microsoft.com/office/drawing/2014/main" id="{E2FB169F-D3AF-4939-AF48-44D441B371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>
                  <a:extLst>
                    <a:ext uri="{FF2B5EF4-FFF2-40B4-BE49-F238E27FC236}">
                      <a16:creationId xmlns:a16="http://schemas.microsoft.com/office/drawing/2014/main" id="{EA5FC2BA-F6E5-4777-B6C8-1D59379AE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50" name="Rectangle 43">
                <a:extLst>
                  <a:ext uri="{FF2B5EF4-FFF2-40B4-BE49-F238E27FC236}">
                    <a16:creationId xmlns:a16="http://schemas.microsoft.com/office/drawing/2014/main" id="{847C90E4-235F-4BFA-8D61-F221E8BB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315" name="Group 131">
              <a:extLst>
                <a:ext uri="{FF2B5EF4-FFF2-40B4-BE49-F238E27FC236}">
                  <a16:creationId xmlns:a16="http://schemas.microsoft.com/office/drawing/2014/main" id="{B7DDB31F-7D8D-4374-86F0-744C5C3F2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>
                <a:extLst>
                  <a:ext uri="{FF2B5EF4-FFF2-40B4-BE49-F238E27FC236}">
                    <a16:creationId xmlns:a16="http://schemas.microsoft.com/office/drawing/2014/main" id="{4B1339A7-FA8E-4C1B-A50A-6CB3DB75E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8322" name="Group 1185">
                <a:extLst>
                  <a:ext uri="{FF2B5EF4-FFF2-40B4-BE49-F238E27FC236}">
                    <a16:creationId xmlns:a16="http://schemas.microsoft.com/office/drawing/2014/main" id="{EC36CCC8-549E-4230-A9A9-9AE0B1D79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>
                  <a:extLst>
                    <a:ext uri="{FF2B5EF4-FFF2-40B4-BE49-F238E27FC236}">
                      <a16:creationId xmlns:a16="http://schemas.microsoft.com/office/drawing/2014/main" id="{BC76D057-0B0E-4810-B79D-03F9C51C8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25" name="Rectangle 410">
                  <a:extLst>
                    <a:ext uri="{FF2B5EF4-FFF2-40B4-BE49-F238E27FC236}">
                      <a16:creationId xmlns:a16="http://schemas.microsoft.com/office/drawing/2014/main" id="{0FAA350F-4823-4557-BE7A-8620F40C0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26" name="Oval 411">
                  <a:extLst>
                    <a:ext uri="{FF2B5EF4-FFF2-40B4-BE49-F238E27FC236}">
                      <a16:creationId xmlns:a16="http://schemas.microsoft.com/office/drawing/2014/main" id="{C1935411-4314-4425-8531-50A97232E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8327" name="Group 1189">
                  <a:extLst>
                    <a:ext uri="{FF2B5EF4-FFF2-40B4-BE49-F238E27FC236}">
                      <a16:creationId xmlns:a16="http://schemas.microsoft.com/office/drawing/2014/main" id="{9DBF80B7-96FA-438A-8F65-216086D810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>
                    <a:extLst>
                      <a:ext uri="{FF2B5EF4-FFF2-40B4-BE49-F238E27FC236}">
                        <a16:creationId xmlns:a16="http://schemas.microsoft.com/office/drawing/2014/main" id="{AD9E271A-A869-4456-99ED-F3C4EBACA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331" name="Freeform 1191">
                    <a:extLst>
                      <a:ext uri="{FF2B5EF4-FFF2-40B4-BE49-F238E27FC236}">
                        <a16:creationId xmlns:a16="http://schemas.microsoft.com/office/drawing/2014/main" id="{0F0BFAB7-9477-4985-B388-8799A724A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48217" name="Line 1192">
                  <a:extLst>
                    <a:ext uri="{FF2B5EF4-FFF2-40B4-BE49-F238E27FC236}">
                      <a16:creationId xmlns:a16="http://schemas.microsoft.com/office/drawing/2014/main" id="{CB4A7A91-C58B-4412-A530-A8F1CC813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218" name="Line 1193">
                  <a:extLst>
                    <a:ext uri="{FF2B5EF4-FFF2-40B4-BE49-F238E27FC236}">
                      <a16:creationId xmlns:a16="http://schemas.microsoft.com/office/drawing/2014/main" id="{E982400C-2AEF-4F6B-A59E-5602B2920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0" name="Rectangle 43">
                <a:extLst>
                  <a:ext uri="{FF2B5EF4-FFF2-40B4-BE49-F238E27FC236}">
                    <a16:creationId xmlns:a16="http://schemas.microsoft.com/office/drawing/2014/main" id="{2EF12559-CEC3-4B12-ACFA-256C8AD16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316" name="Group 132">
              <a:extLst>
                <a:ext uri="{FF2B5EF4-FFF2-40B4-BE49-F238E27FC236}">
                  <a16:creationId xmlns:a16="http://schemas.microsoft.com/office/drawing/2014/main" id="{F986E2E2-BEAE-4403-8BAC-EECB4E94D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>
                <a:extLst>
                  <a:ext uri="{FF2B5EF4-FFF2-40B4-BE49-F238E27FC236}">
                    <a16:creationId xmlns:a16="http://schemas.microsoft.com/office/drawing/2014/main" id="{68EE9171-6289-4C42-A54E-E02F5F2B8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8318" name="Group 49">
                <a:extLst>
                  <a:ext uri="{FF2B5EF4-FFF2-40B4-BE49-F238E27FC236}">
                    <a16:creationId xmlns:a16="http://schemas.microsoft.com/office/drawing/2014/main" id="{0FD94E83-C107-4087-AEAA-BDF8EC2B3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>
                  <a:extLst>
                    <a:ext uri="{FF2B5EF4-FFF2-40B4-BE49-F238E27FC236}">
                      <a16:creationId xmlns:a16="http://schemas.microsoft.com/office/drawing/2014/main" id="{4855A4CF-0758-400D-8716-CFA83B4B38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>
                  <a:extLst>
                    <a:ext uri="{FF2B5EF4-FFF2-40B4-BE49-F238E27FC236}">
                      <a16:creationId xmlns:a16="http://schemas.microsoft.com/office/drawing/2014/main" id="{D1CDA480-5CE2-486B-8AB4-14FB59F1B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48131" name="Footer Placeholder 4">
            <a:extLst>
              <a:ext uri="{FF2B5EF4-FFF2-40B4-BE49-F238E27FC236}">
                <a16:creationId xmlns:a16="http://schemas.microsoft.com/office/drawing/2014/main" id="{A81C9D3B-E972-4906-A7CB-17DA2483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FE08194F-7141-4F89-B15A-ADC99F1F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6DAFEAF7-4FE4-4269-A4E7-B522765735A6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850" name="AutoShape 2">
            <a:extLst>
              <a:ext uri="{FF2B5EF4-FFF2-40B4-BE49-F238E27FC236}">
                <a16:creationId xmlns:a16="http://schemas.microsoft.com/office/drawing/2014/main" id="{E327E425-0022-40BC-A4AC-F115DE86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477" y="6289676"/>
            <a:ext cx="628650" cy="1584324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D4609A8B-E0CE-4DD9-BF2B-180D005FD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160020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>
            <a:extLst>
              <a:ext uri="{FF2B5EF4-FFF2-40B4-BE49-F238E27FC236}">
                <a16:creationId xmlns:a16="http://schemas.microsoft.com/office/drawing/2014/main" id="{B768F040-FA67-4B94-A97B-CD0F4F9281D1}"/>
              </a:ext>
            </a:extLst>
          </p:cNvPr>
          <p:cNvGrpSpPr>
            <a:grpSpLocks/>
          </p:cNvGrpSpPr>
          <p:nvPr/>
        </p:nvGrpSpPr>
        <p:grpSpPr bwMode="auto">
          <a:xfrm>
            <a:off x="13481051" y="5403851"/>
            <a:ext cx="3873501" cy="1520826"/>
            <a:chOff x="1197" y="1665"/>
            <a:chExt cx="1220" cy="479"/>
          </a:xfrm>
        </p:grpSpPr>
        <p:grpSp>
          <p:nvGrpSpPr>
            <p:cNvPr id="138280" name="Group 68">
              <a:extLst>
                <a:ext uri="{FF2B5EF4-FFF2-40B4-BE49-F238E27FC236}">
                  <a16:creationId xmlns:a16="http://schemas.microsoft.com/office/drawing/2014/main" id="{C5F4EE66-229F-4D98-BC48-D03913EA8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>
                <a:extLst>
                  <a:ext uri="{FF2B5EF4-FFF2-40B4-BE49-F238E27FC236}">
                    <a16:creationId xmlns:a16="http://schemas.microsoft.com/office/drawing/2014/main" id="{32BF8AAE-CACC-4821-B9E7-D1F8EEF95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2" name="Line 70">
                <a:extLst>
                  <a:ext uri="{FF2B5EF4-FFF2-40B4-BE49-F238E27FC236}">
                    <a16:creationId xmlns:a16="http://schemas.microsoft.com/office/drawing/2014/main" id="{981A7B92-249F-46D2-AB83-0C5763267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3" name="Line 71">
                <a:extLst>
                  <a:ext uri="{FF2B5EF4-FFF2-40B4-BE49-F238E27FC236}">
                    <a16:creationId xmlns:a16="http://schemas.microsoft.com/office/drawing/2014/main" id="{8A78C3C3-1121-48D7-878F-0D616C48E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70" name="Text Box 72">
              <a:extLst>
                <a:ext uri="{FF2B5EF4-FFF2-40B4-BE49-F238E27FC236}">
                  <a16:creationId xmlns:a16="http://schemas.microsoft.com/office/drawing/2014/main" id="{A3781024-A02B-437E-AB79-5ED3A488E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IP src: 111.111.111.111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8921" name="Group 73">
            <a:extLst>
              <a:ext uri="{FF2B5EF4-FFF2-40B4-BE49-F238E27FC236}">
                <a16:creationId xmlns:a16="http://schemas.microsoft.com/office/drawing/2014/main" id="{26D1B96E-A28F-4D3D-BA2F-7CD27EF0F45A}"/>
              </a:ext>
            </a:extLst>
          </p:cNvPr>
          <p:cNvGrpSpPr>
            <a:grpSpLocks/>
          </p:cNvGrpSpPr>
          <p:nvPr/>
        </p:nvGrpSpPr>
        <p:grpSpPr bwMode="auto">
          <a:xfrm>
            <a:off x="13728700" y="5905501"/>
            <a:ext cx="292100" cy="771526"/>
            <a:chOff x="1272" y="1762"/>
            <a:chExt cx="92" cy="243"/>
          </a:xfrm>
        </p:grpSpPr>
        <p:sp>
          <p:nvSpPr>
            <p:cNvPr id="48167" name="Line 74">
              <a:extLst>
                <a:ext uri="{FF2B5EF4-FFF2-40B4-BE49-F238E27FC236}">
                  <a16:creationId xmlns:a16="http://schemas.microsoft.com/office/drawing/2014/main" id="{C2213322-5F7E-4A6D-9C0A-0205C314F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8" name="Line 75">
              <a:extLst>
                <a:ext uri="{FF2B5EF4-FFF2-40B4-BE49-F238E27FC236}">
                  <a16:creationId xmlns:a16="http://schemas.microsoft.com/office/drawing/2014/main" id="{2CA91AD5-E49F-4252-91CC-FD58EEE4E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8924" name="Rectangle 76">
            <a:extLst>
              <a:ext uri="{FF2B5EF4-FFF2-40B4-BE49-F238E27FC236}">
                <a16:creationId xmlns:a16="http://schemas.microsoft.com/office/drawing/2014/main" id="{085CE312-D5C1-4624-83F3-2852AF26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6" y="2168526"/>
            <a:ext cx="15544800" cy="11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18925" name="Rectangle 77">
            <a:extLst>
              <a:ext uri="{FF2B5EF4-FFF2-40B4-BE49-F238E27FC236}">
                <a16:creationId xmlns:a16="http://schemas.microsoft.com/office/drawing/2014/main" id="{D3C27ABA-742C-45C3-A158-717446A2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6" y="2882901"/>
            <a:ext cx="15544800" cy="14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5600" kern="1200">
              <a:latin typeface="Gill Sans MT" charset="0"/>
              <a:ea typeface="ＭＳ Ｐゴシック" charset="0"/>
            </a:endParaRPr>
          </a:p>
        </p:txBody>
      </p:sp>
      <p:grpSp>
        <p:nvGrpSpPr>
          <p:cNvPr id="718926" name="Group 78">
            <a:extLst>
              <a:ext uri="{FF2B5EF4-FFF2-40B4-BE49-F238E27FC236}">
                <a16:creationId xmlns:a16="http://schemas.microsoft.com/office/drawing/2014/main" id="{7F6D456B-02BB-4F36-8A09-660F57621BEA}"/>
              </a:ext>
            </a:extLst>
          </p:cNvPr>
          <p:cNvGrpSpPr>
            <a:grpSpLocks/>
          </p:cNvGrpSpPr>
          <p:nvPr/>
        </p:nvGrpSpPr>
        <p:grpSpPr bwMode="auto">
          <a:xfrm>
            <a:off x="12630150" y="4587877"/>
            <a:ext cx="4667250" cy="3038474"/>
            <a:chOff x="931" y="1414"/>
            <a:chExt cx="1470" cy="957"/>
          </a:xfrm>
        </p:grpSpPr>
        <p:sp>
          <p:nvSpPr>
            <p:cNvPr id="48155" name="Text Box 79">
              <a:extLst>
                <a:ext uri="{FF2B5EF4-FFF2-40B4-BE49-F238E27FC236}">
                  <a16:creationId xmlns:a16="http://schemas.microsoft.com/office/drawing/2014/main" id="{3654B97F-2415-4524-82F3-1FC5D0F5E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47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MAC src: </a:t>
              </a:r>
              <a:r>
                <a:rPr lang="en-US" sz="2400" i="0" kern="120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MAC dest: </a:t>
              </a:r>
              <a:r>
                <a:rPr lang="en-US" sz="2400" i="0" kern="120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0" kern="120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38267" name="Group 80">
              <a:extLst>
                <a:ext uri="{FF2B5EF4-FFF2-40B4-BE49-F238E27FC236}">
                  <a16:creationId xmlns:a16="http://schemas.microsoft.com/office/drawing/2014/main" id="{275A7A7A-2954-4DFC-8538-95AE049DF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>
                <a:extLst>
                  <a:ext uri="{FF2B5EF4-FFF2-40B4-BE49-F238E27FC236}">
                    <a16:creationId xmlns:a16="http://schemas.microsoft.com/office/drawing/2014/main" id="{F4F147DF-FA59-42AB-9499-354247CFB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2" name="Rectangle 82">
                <a:extLst>
                  <a:ext uri="{FF2B5EF4-FFF2-40B4-BE49-F238E27FC236}">
                    <a16:creationId xmlns:a16="http://schemas.microsoft.com/office/drawing/2014/main" id="{34044F1B-B297-4E0E-A962-17E4CC42B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3" name="Line 83">
                <a:extLst>
                  <a:ext uri="{FF2B5EF4-FFF2-40B4-BE49-F238E27FC236}">
                    <a16:creationId xmlns:a16="http://schemas.microsoft.com/office/drawing/2014/main" id="{83EF7535-D186-418E-82D1-9FBEF432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4" name="Line 84">
                <a:extLst>
                  <a:ext uri="{FF2B5EF4-FFF2-40B4-BE49-F238E27FC236}">
                    <a16:creationId xmlns:a16="http://schemas.microsoft.com/office/drawing/2014/main" id="{AD20AB6F-A7B2-48C0-B093-40F0E960E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5" name="Line 85">
                <a:extLst>
                  <a:ext uri="{FF2B5EF4-FFF2-40B4-BE49-F238E27FC236}">
                    <a16:creationId xmlns:a16="http://schemas.microsoft.com/office/drawing/2014/main" id="{CEB5554F-1701-410E-A5B9-96E330059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6" name="Line 86">
                <a:extLst>
                  <a:ext uri="{FF2B5EF4-FFF2-40B4-BE49-F238E27FC236}">
                    <a16:creationId xmlns:a16="http://schemas.microsoft.com/office/drawing/2014/main" id="{B63F938F-8D11-4DBE-8EAC-A6577A2BF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57" name="Line 87">
              <a:extLst>
                <a:ext uri="{FF2B5EF4-FFF2-40B4-BE49-F238E27FC236}">
                  <a16:creationId xmlns:a16="http://schemas.microsoft.com/office/drawing/2014/main" id="{4534282F-9018-486F-A2A8-B837D496B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8" name="Line 88">
              <a:extLst>
                <a:ext uri="{FF2B5EF4-FFF2-40B4-BE49-F238E27FC236}">
                  <a16:creationId xmlns:a16="http://schemas.microsoft.com/office/drawing/2014/main" id="{248AC369-F311-4A09-A64B-CA1CB02B1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9" name="Line 89">
              <a:extLst>
                <a:ext uri="{FF2B5EF4-FFF2-40B4-BE49-F238E27FC236}">
                  <a16:creationId xmlns:a16="http://schemas.microsoft.com/office/drawing/2014/main" id="{F8A64202-6D4E-48A8-BAFC-9AD4C3D0F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0" name="Line 90">
              <a:extLst>
                <a:ext uri="{FF2B5EF4-FFF2-40B4-BE49-F238E27FC236}">
                  <a16:creationId xmlns:a16="http://schemas.microsoft.com/office/drawing/2014/main" id="{D61AA401-3412-4045-8812-C2DFCFFC1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1" name="Group 91">
            <a:extLst>
              <a:ext uri="{FF2B5EF4-FFF2-40B4-BE49-F238E27FC236}">
                <a16:creationId xmlns:a16="http://schemas.microsoft.com/office/drawing/2014/main" id="{4B4E846C-7283-4E58-B81A-133E30EC6C08}"/>
              </a:ext>
            </a:extLst>
          </p:cNvPr>
          <p:cNvGrpSpPr>
            <a:grpSpLocks/>
          </p:cNvGrpSpPr>
          <p:nvPr/>
        </p:nvGrpSpPr>
        <p:grpSpPr bwMode="auto">
          <a:xfrm>
            <a:off x="10953750" y="5534027"/>
            <a:ext cx="1790700" cy="4076700"/>
            <a:chOff x="2823" y="1545"/>
            <a:chExt cx="564" cy="1284"/>
          </a:xfrm>
        </p:grpSpPr>
        <p:sp>
          <p:nvSpPr>
            <p:cNvPr id="138261" name="Freeform 92">
              <a:extLst>
                <a:ext uri="{FF2B5EF4-FFF2-40B4-BE49-F238E27FC236}">
                  <a16:creationId xmlns:a16="http://schemas.microsoft.com/office/drawing/2014/main" id="{85AF4073-C9B2-460C-AC34-D73243FD5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8151" name="Rectangle 93">
              <a:extLst>
                <a:ext uri="{FF2B5EF4-FFF2-40B4-BE49-F238E27FC236}">
                  <a16:creationId xmlns:a16="http://schemas.microsoft.com/office/drawing/2014/main" id="{30AA8EAF-FD6C-4415-8828-4DABBAB4A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2" name="Text Box 94">
              <a:extLst>
                <a:ext uri="{FF2B5EF4-FFF2-40B4-BE49-F238E27FC236}">
                  <a16:creationId xmlns:a16="http://schemas.microsoft.com/office/drawing/2014/main" id="{2080C8CE-E58D-4945-BB94-81A181DE8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8153" name="Line 95">
              <a:extLst>
                <a:ext uri="{FF2B5EF4-FFF2-40B4-BE49-F238E27FC236}">
                  <a16:creationId xmlns:a16="http://schemas.microsoft.com/office/drawing/2014/main" id="{3BDC2E1D-8D5D-4FC6-B207-0FA17CACD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4" name="Line 96">
              <a:extLst>
                <a:ext uri="{FF2B5EF4-FFF2-40B4-BE49-F238E27FC236}">
                  <a16:creationId xmlns:a16="http://schemas.microsoft.com/office/drawing/2014/main" id="{2C98A8FA-5DF9-4779-B854-34A81D049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2" name="Group 113">
            <a:extLst>
              <a:ext uri="{FF2B5EF4-FFF2-40B4-BE49-F238E27FC236}">
                <a16:creationId xmlns:a16="http://schemas.microsoft.com/office/drawing/2014/main" id="{62E026F2-BF04-43CC-B1B8-1F768FFC7760}"/>
              </a:ext>
            </a:extLst>
          </p:cNvPr>
          <p:cNvGrpSpPr>
            <a:grpSpLocks/>
          </p:cNvGrpSpPr>
          <p:nvPr/>
        </p:nvGrpSpPr>
        <p:grpSpPr bwMode="auto">
          <a:xfrm>
            <a:off x="19170651" y="4956177"/>
            <a:ext cx="1857377" cy="3908424"/>
            <a:chOff x="250" y="1380"/>
            <a:chExt cx="585" cy="1231"/>
          </a:xfrm>
        </p:grpSpPr>
        <p:sp>
          <p:nvSpPr>
            <p:cNvPr id="138254" name="Freeform 106">
              <a:extLst>
                <a:ext uri="{FF2B5EF4-FFF2-40B4-BE49-F238E27FC236}">
                  <a16:creationId xmlns:a16="http://schemas.microsoft.com/office/drawing/2014/main" id="{29767365-2995-47AA-BF01-6AAF475C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8144" name="Rectangle 107">
              <a:extLst>
                <a:ext uri="{FF2B5EF4-FFF2-40B4-BE49-F238E27FC236}">
                  <a16:creationId xmlns:a16="http://schemas.microsoft.com/office/drawing/2014/main" id="{6868E5CC-4165-4B1A-9004-7CC1B57FE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5" name="Text Box 108">
              <a:extLst>
                <a:ext uri="{FF2B5EF4-FFF2-40B4-BE49-F238E27FC236}">
                  <a16:creationId xmlns:a16="http://schemas.microsoft.com/office/drawing/2014/main" id="{01A2B28C-2276-4FD6-B5CD-1C8A89632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1380"/>
              <a:ext cx="281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8146" name="Line 109">
              <a:extLst>
                <a:ext uri="{FF2B5EF4-FFF2-40B4-BE49-F238E27FC236}">
                  <a16:creationId xmlns:a16="http://schemas.microsoft.com/office/drawing/2014/main" id="{E852E36F-DF1B-49A0-BE35-B37046726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7" name="Line 110">
              <a:extLst>
                <a:ext uri="{FF2B5EF4-FFF2-40B4-BE49-F238E27FC236}">
                  <a16:creationId xmlns:a16="http://schemas.microsoft.com/office/drawing/2014/main" id="{7955B358-9A12-48DF-AD28-AFD1D5121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8" name="Line 111">
              <a:extLst>
                <a:ext uri="{FF2B5EF4-FFF2-40B4-BE49-F238E27FC236}">
                  <a16:creationId xmlns:a16="http://schemas.microsoft.com/office/drawing/2014/main" id="{B96ADEB9-80ED-4BDE-A7C2-94E55A9B3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9" name="Line 112">
              <a:extLst>
                <a:ext uri="{FF2B5EF4-FFF2-40B4-BE49-F238E27FC236}">
                  <a16:creationId xmlns:a16="http://schemas.microsoft.com/office/drawing/2014/main" id="{C1EBD2F9-3D27-4363-B598-03DC3DFEA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38253" name="Picture 15" descr="underline_base">
            <a:extLst>
              <a:ext uri="{FF2B5EF4-FFF2-40B4-BE49-F238E27FC236}">
                <a16:creationId xmlns:a16="http://schemas.microsoft.com/office/drawing/2014/main" id="{BFF99744-0C2D-46A1-98DC-DF5CBB39571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7" y="1527177"/>
            <a:ext cx="15538450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>
            <a:extLst>
              <a:ext uri="{FF2B5EF4-FFF2-40B4-BE49-F238E27FC236}">
                <a16:creationId xmlns:a16="http://schemas.microsoft.com/office/drawing/2014/main" id="{DD5BBA95-024F-4C19-A4BE-4E0EE5DC40A7}"/>
              </a:ext>
            </a:extLst>
          </p:cNvPr>
          <p:cNvGrpSpPr>
            <a:grpSpLocks/>
          </p:cNvGrpSpPr>
          <p:nvPr/>
        </p:nvGrpSpPr>
        <p:grpSpPr bwMode="auto">
          <a:xfrm>
            <a:off x="4467227" y="7924800"/>
            <a:ext cx="16303624" cy="4611392"/>
            <a:chOff x="709613" y="3962400"/>
            <a:chExt cx="8151812" cy="2305696"/>
          </a:xfrm>
        </p:grpSpPr>
        <p:grpSp>
          <p:nvGrpSpPr>
            <p:cNvPr id="140334" name="Group 102">
              <a:extLst>
                <a:ext uri="{FF2B5EF4-FFF2-40B4-BE49-F238E27FC236}">
                  <a16:creationId xmlns:a16="http://schemas.microsoft.com/office/drawing/2014/main" id="{4F72771E-425F-4111-AC4F-67B11F0D9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>
                <a:extLst>
                  <a:ext uri="{FF2B5EF4-FFF2-40B4-BE49-F238E27FC236}">
                    <a16:creationId xmlns:a16="http://schemas.microsoft.com/office/drawing/2014/main" id="{7AB27DF2-9BE7-45E5-9848-4FD91123F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>
                  <a:extLst>
                    <a:ext uri="{FF2B5EF4-FFF2-40B4-BE49-F238E27FC236}">
                      <a16:creationId xmlns:a16="http://schemas.microsoft.com/office/drawing/2014/main" id="{2E7FFA63-B4AE-4867-AAFB-6E3BACF26D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>
                  <a:extLst>
                    <a:ext uri="{FF2B5EF4-FFF2-40B4-BE49-F238E27FC236}">
                      <a16:creationId xmlns:a16="http://schemas.microsoft.com/office/drawing/2014/main" id="{FB22CBFB-D536-4DE8-8E01-E09651F04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63" name="Rectangle 43">
                <a:extLst>
                  <a:ext uri="{FF2B5EF4-FFF2-40B4-BE49-F238E27FC236}">
                    <a16:creationId xmlns:a16="http://schemas.microsoft.com/office/drawing/2014/main" id="{620748CA-0470-49E1-BEE2-C4AAE8F9F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0335" name="Group 103">
              <a:extLst>
                <a:ext uri="{FF2B5EF4-FFF2-40B4-BE49-F238E27FC236}">
                  <a16:creationId xmlns:a16="http://schemas.microsoft.com/office/drawing/2014/main" id="{739BD6CF-9D98-46C7-8F69-78F6C0297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>
                <a:extLst>
                  <a:ext uri="{FF2B5EF4-FFF2-40B4-BE49-F238E27FC236}">
                    <a16:creationId xmlns:a16="http://schemas.microsoft.com/office/drawing/2014/main" id="{7570BD3B-5121-40BF-8C76-9FE27934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0390" name="Group 49">
                <a:extLst>
                  <a:ext uri="{FF2B5EF4-FFF2-40B4-BE49-F238E27FC236}">
                    <a16:creationId xmlns:a16="http://schemas.microsoft.com/office/drawing/2014/main" id="{116950DE-8871-44FD-8DCB-FA764E3B9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>
                  <a:extLst>
                    <a:ext uri="{FF2B5EF4-FFF2-40B4-BE49-F238E27FC236}">
                      <a16:creationId xmlns:a16="http://schemas.microsoft.com/office/drawing/2014/main" id="{28B49874-ACA1-478E-8349-DD3778D8C9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>
                  <a:extLst>
                    <a:ext uri="{FF2B5EF4-FFF2-40B4-BE49-F238E27FC236}">
                      <a16:creationId xmlns:a16="http://schemas.microsoft.com/office/drawing/2014/main" id="{5CFF170C-632E-49FC-9BB0-3C66BEF72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05" name="Text Box 4">
              <a:extLst>
                <a:ext uri="{FF2B5EF4-FFF2-40B4-BE49-F238E27FC236}">
                  <a16:creationId xmlns:a16="http://schemas.microsoft.com/office/drawing/2014/main" id="{13500D90-8ADD-4827-AA11-DA33C58AB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278282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i="0" kern="1200">
                  <a:solidFill>
                    <a:srgbClr val="FF0000"/>
                  </a:solidFill>
                  <a:latin typeface="Gill Sans MT" panose="020B0502020104020203" pitchFamily="34" charset="0"/>
                </a:rPr>
                <a:t>R</a:t>
              </a:r>
              <a:endParaRPr lang="en-US" altLang="zh-CN" sz="3600" i="0" kern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9202" name="Text Box 21">
              <a:extLst>
                <a:ext uri="{FF2B5EF4-FFF2-40B4-BE49-F238E27FC236}">
                  <a16:creationId xmlns:a16="http://schemas.microsoft.com/office/drawing/2014/main" id="{5C53F395-E057-45FB-B33F-A14EADC03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47091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49203" name="Text Box 22">
              <a:extLst>
                <a:ext uri="{FF2B5EF4-FFF2-40B4-BE49-F238E27FC236}">
                  <a16:creationId xmlns:a16="http://schemas.microsoft.com/office/drawing/2014/main" id="{9225C9B8-9148-4EE5-BDED-D4A95B377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140339" name="Group 23">
              <a:extLst>
                <a:ext uri="{FF2B5EF4-FFF2-40B4-BE49-F238E27FC236}">
                  <a16:creationId xmlns:a16="http://schemas.microsoft.com/office/drawing/2014/main" id="{E6F2446C-1E93-4161-8057-700D93DE4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825" y="5794376"/>
              <a:ext cx="1468438" cy="404813"/>
              <a:chOff x="1934" y="2405"/>
              <a:chExt cx="925" cy="255"/>
            </a:xfrm>
          </p:grpSpPr>
          <p:sp>
            <p:nvSpPr>
              <p:cNvPr id="49252" name="Text Box 24">
                <a:extLst>
                  <a:ext uri="{FF2B5EF4-FFF2-40B4-BE49-F238E27FC236}">
                    <a16:creationId xmlns:a16="http://schemas.microsoft.com/office/drawing/2014/main" id="{2229DDBF-7D94-4476-9837-FC5028C95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36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9253" name="Text Box 25">
                <a:extLst>
                  <a:ext uri="{FF2B5EF4-FFF2-40B4-BE49-F238E27FC236}">
                    <a16:creationId xmlns:a16="http://schemas.microsoft.com/office/drawing/2014/main" id="{37C38162-7600-46D1-BFBE-64F3C25C4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21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9205" name="Text Box 26">
              <a:extLst>
                <a:ext uri="{FF2B5EF4-FFF2-40B4-BE49-F238E27FC236}">
                  <a16:creationId xmlns:a16="http://schemas.microsoft.com/office/drawing/2014/main" id="{C54F4B1E-45AE-4456-A2BE-3E2E98076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556677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49206" name="Text Box 27">
              <a:extLst>
                <a:ext uri="{FF2B5EF4-FFF2-40B4-BE49-F238E27FC236}">
                  <a16:creationId xmlns:a16="http://schemas.microsoft.com/office/drawing/2014/main" id="{BA974F58-FF23-427C-844D-097EFB209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16900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49207" name="Text Box 30">
              <a:extLst>
                <a:ext uri="{FF2B5EF4-FFF2-40B4-BE49-F238E27FC236}">
                  <a16:creationId xmlns:a16="http://schemas.microsoft.com/office/drawing/2014/main" id="{CBBE4EF5-82F0-4655-BF6E-7F28A68C0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15759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49208" name="Text Box 33">
              <a:extLst>
                <a:ext uri="{FF2B5EF4-FFF2-40B4-BE49-F238E27FC236}">
                  <a16:creationId xmlns:a16="http://schemas.microsoft.com/office/drawing/2014/main" id="{90F36081-6D64-4AA7-99A2-A80A59AE9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436451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140344" name="Freeform 39">
              <a:extLst>
                <a:ext uri="{FF2B5EF4-FFF2-40B4-BE49-F238E27FC236}">
                  <a16:creationId xmlns:a16="http://schemas.microsoft.com/office/drawing/2014/main" id="{1FFDF33D-229B-4C2D-B81C-0AFD2FB8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210" name="Line 40">
              <a:extLst>
                <a:ext uri="{FF2B5EF4-FFF2-40B4-BE49-F238E27FC236}">
                  <a16:creationId xmlns:a16="http://schemas.microsoft.com/office/drawing/2014/main" id="{ABAA9D2A-AF1B-45F8-9F66-3BCBCC817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1" name="Line 41">
              <a:extLst>
                <a:ext uri="{FF2B5EF4-FFF2-40B4-BE49-F238E27FC236}">
                  <a16:creationId xmlns:a16="http://schemas.microsoft.com/office/drawing/2014/main" id="{20037687-453F-4ACF-9A7A-A6EED3DED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2" name="Line 42">
              <a:extLst>
                <a:ext uri="{FF2B5EF4-FFF2-40B4-BE49-F238E27FC236}">
                  <a16:creationId xmlns:a16="http://schemas.microsoft.com/office/drawing/2014/main" id="{B0395FAA-6D73-4C95-A33F-15463E12D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3" name="Line 44">
              <a:extLst>
                <a:ext uri="{FF2B5EF4-FFF2-40B4-BE49-F238E27FC236}">
                  <a16:creationId xmlns:a16="http://schemas.microsoft.com/office/drawing/2014/main" id="{FC1DAA1C-0A9A-4B89-BBC7-468CBB858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4" name="Line 45">
              <a:extLst>
                <a:ext uri="{FF2B5EF4-FFF2-40B4-BE49-F238E27FC236}">
                  <a16:creationId xmlns:a16="http://schemas.microsoft.com/office/drawing/2014/main" id="{A5B1FE3C-91E1-41C5-ADAF-695F13C70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5" name="Line 46">
              <a:extLst>
                <a:ext uri="{FF2B5EF4-FFF2-40B4-BE49-F238E27FC236}">
                  <a16:creationId xmlns:a16="http://schemas.microsoft.com/office/drawing/2014/main" id="{CDA1F5C5-39EE-425A-8C53-32143E010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6" name="Line 47">
              <a:extLst>
                <a:ext uri="{FF2B5EF4-FFF2-40B4-BE49-F238E27FC236}">
                  <a16:creationId xmlns:a16="http://schemas.microsoft.com/office/drawing/2014/main" id="{D1A9E147-5430-4B8B-9A58-3C1C299E9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1" name="Text Box 58">
              <a:extLst>
                <a:ext uri="{FF2B5EF4-FFF2-40B4-BE49-F238E27FC236}">
                  <a16:creationId xmlns:a16="http://schemas.microsoft.com/office/drawing/2014/main" id="{27BE6804-AEEE-4291-AD34-2E1DAFC31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29751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49218" name="Line 60">
              <a:extLst>
                <a:ext uri="{FF2B5EF4-FFF2-40B4-BE49-F238E27FC236}">
                  <a16:creationId xmlns:a16="http://schemas.microsoft.com/office/drawing/2014/main" id="{E4967A1C-14D1-43CE-8E57-A2DB1457F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54" name="Group 63">
              <a:extLst>
                <a:ext uri="{FF2B5EF4-FFF2-40B4-BE49-F238E27FC236}">
                  <a16:creationId xmlns:a16="http://schemas.microsoft.com/office/drawing/2014/main" id="{17385754-BD09-413D-94F2-FDF4C618D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2350" y="4845056"/>
              <a:ext cx="1489075" cy="417513"/>
              <a:chOff x="4351" y="2786"/>
              <a:chExt cx="938" cy="263"/>
            </a:xfrm>
          </p:grpSpPr>
          <p:sp>
            <p:nvSpPr>
              <p:cNvPr id="49250" name="Text Box 64">
                <a:extLst>
                  <a:ext uri="{FF2B5EF4-FFF2-40B4-BE49-F238E27FC236}">
                    <a16:creationId xmlns:a16="http://schemas.microsoft.com/office/drawing/2014/main" id="{49BA265A-ADE5-4F53-8C62-D2C8DF43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787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9251" name="Text Box 65">
                <a:extLst>
                  <a:ext uri="{FF2B5EF4-FFF2-40B4-BE49-F238E27FC236}">
                    <a16:creationId xmlns:a16="http://schemas.microsoft.com/office/drawing/2014/main" id="{11CC3C0D-012C-4B5D-85B2-6BCBA1E97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38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9220" name="Line 67">
              <a:extLst>
                <a:ext uri="{FF2B5EF4-FFF2-40B4-BE49-F238E27FC236}">
                  <a16:creationId xmlns:a16="http://schemas.microsoft.com/office/drawing/2014/main" id="{7AE32EA3-4F57-4448-A8B2-3EE08F5FB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1" name="Line 68">
              <a:extLst>
                <a:ext uri="{FF2B5EF4-FFF2-40B4-BE49-F238E27FC236}">
                  <a16:creationId xmlns:a16="http://schemas.microsoft.com/office/drawing/2014/main" id="{E186A0DC-2DA6-4D23-8FBD-72B62A132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2" name="Text Box 71">
              <a:extLst>
                <a:ext uri="{FF2B5EF4-FFF2-40B4-BE49-F238E27FC236}">
                  <a16:creationId xmlns:a16="http://schemas.microsoft.com/office/drawing/2014/main" id="{BC8837B4-E168-4FE0-84F9-FD37E4C69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248900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49223" name="Text Box 72">
              <a:extLst>
                <a:ext uri="{FF2B5EF4-FFF2-40B4-BE49-F238E27FC236}">
                  <a16:creationId xmlns:a16="http://schemas.microsoft.com/office/drawing/2014/main" id="{B49B6FC0-B6D9-45A3-BACE-A2FC534A9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427635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49224" name="Line 73">
              <a:extLst>
                <a:ext uri="{FF2B5EF4-FFF2-40B4-BE49-F238E27FC236}">
                  <a16:creationId xmlns:a16="http://schemas.microsoft.com/office/drawing/2014/main" id="{6BF7A002-5D52-4EDA-888B-BCCF16AB6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5" name="Line 74">
              <a:extLst>
                <a:ext uri="{FF2B5EF4-FFF2-40B4-BE49-F238E27FC236}">
                  <a16:creationId xmlns:a16="http://schemas.microsoft.com/office/drawing/2014/main" id="{C233EF73-F6CA-4E1F-B9C1-BD52CFE6C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0361" name="Freeform 75">
              <a:extLst>
                <a:ext uri="{FF2B5EF4-FFF2-40B4-BE49-F238E27FC236}">
                  <a16:creationId xmlns:a16="http://schemas.microsoft.com/office/drawing/2014/main" id="{361732CA-B739-4090-814A-90781A1E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31" name="Text Box 76">
              <a:extLst>
                <a:ext uri="{FF2B5EF4-FFF2-40B4-BE49-F238E27FC236}">
                  <a16:creationId xmlns:a16="http://schemas.microsoft.com/office/drawing/2014/main" id="{A86301F0-81E1-4024-BBD6-5989A5082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265458" cy="4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kern="1200" dirty="0">
                  <a:solidFill>
                    <a:srgbClr val="FF0000"/>
                  </a:solidFill>
                  <a:latin typeface="Gill Sans MT"/>
                  <a:ea typeface="MS PGothic" panose="020B0600070205080204" pitchFamily="34" charset="-128"/>
                </a:rPr>
                <a:t>B</a:t>
              </a:r>
            </a:p>
          </p:txBody>
        </p:sp>
        <p:grpSp>
          <p:nvGrpSpPr>
            <p:cNvPr id="140363" name="Group 131">
              <a:extLst>
                <a:ext uri="{FF2B5EF4-FFF2-40B4-BE49-F238E27FC236}">
                  <a16:creationId xmlns:a16="http://schemas.microsoft.com/office/drawing/2014/main" id="{DC91A9D3-B238-4506-AFB5-8212AFA02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>
                <a:extLst>
                  <a:ext uri="{FF2B5EF4-FFF2-40B4-BE49-F238E27FC236}">
                    <a16:creationId xmlns:a16="http://schemas.microsoft.com/office/drawing/2014/main" id="{7CB7B6EF-4E42-4281-AAF3-28649EF22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>
                  <a:extLst>
                    <a:ext uri="{FF2B5EF4-FFF2-40B4-BE49-F238E27FC236}">
                      <a16:creationId xmlns:a16="http://schemas.microsoft.com/office/drawing/2014/main" id="{2B7648DE-573F-487B-BF2C-C1BBCF7C3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>
                  <a:extLst>
                    <a:ext uri="{FF2B5EF4-FFF2-40B4-BE49-F238E27FC236}">
                      <a16:creationId xmlns:a16="http://schemas.microsoft.com/office/drawing/2014/main" id="{D84A51C8-C230-4F52-A168-F950BE092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51" name="Rectangle 43">
                <a:extLst>
                  <a:ext uri="{FF2B5EF4-FFF2-40B4-BE49-F238E27FC236}">
                    <a16:creationId xmlns:a16="http://schemas.microsoft.com/office/drawing/2014/main" id="{BF59E821-012C-4B1E-BF4E-804BF65FF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0364" name="Group 132">
              <a:extLst>
                <a:ext uri="{FF2B5EF4-FFF2-40B4-BE49-F238E27FC236}">
                  <a16:creationId xmlns:a16="http://schemas.microsoft.com/office/drawing/2014/main" id="{3B7283F1-A675-4D5A-B1DC-2F4081BC7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>
                <a:extLst>
                  <a:ext uri="{FF2B5EF4-FFF2-40B4-BE49-F238E27FC236}">
                    <a16:creationId xmlns:a16="http://schemas.microsoft.com/office/drawing/2014/main" id="{25CBA49D-5327-4D1F-9BB1-7CE39E092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0371" name="Group 1185">
                <a:extLst>
                  <a:ext uri="{FF2B5EF4-FFF2-40B4-BE49-F238E27FC236}">
                    <a16:creationId xmlns:a16="http://schemas.microsoft.com/office/drawing/2014/main" id="{44257CAE-E53A-41CB-9714-0751D27091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>
                  <a:extLst>
                    <a:ext uri="{FF2B5EF4-FFF2-40B4-BE49-F238E27FC236}">
                      <a16:creationId xmlns:a16="http://schemas.microsoft.com/office/drawing/2014/main" id="{B7969370-6913-48C4-A083-620ECD07C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74" name="Rectangle 410">
                  <a:extLst>
                    <a:ext uri="{FF2B5EF4-FFF2-40B4-BE49-F238E27FC236}">
                      <a16:creationId xmlns:a16="http://schemas.microsoft.com/office/drawing/2014/main" id="{B53B0BA4-6975-466A-9120-04C5066FA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75" name="Oval 411">
                  <a:extLst>
                    <a:ext uri="{FF2B5EF4-FFF2-40B4-BE49-F238E27FC236}">
                      <a16:creationId xmlns:a16="http://schemas.microsoft.com/office/drawing/2014/main" id="{8D911DFD-3DF0-479C-A774-F2FB8B249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4800" i="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376" name="Group 1189">
                  <a:extLst>
                    <a:ext uri="{FF2B5EF4-FFF2-40B4-BE49-F238E27FC236}">
                      <a16:creationId xmlns:a16="http://schemas.microsoft.com/office/drawing/2014/main" id="{23E396F8-D1C2-4166-8150-5DF58835AE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>
                    <a:extLst>
                      <a:ext uri="{FF2B5EF4-FFF2-40B4-BE49-F238E27FC236}">
                        <a16:creationId xmlns:a16="http://schemas.microsoft.com/office/drawing/2014/main" id="{AE044F0E-A1B6-45D2-B32A-7599019894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0380" name="Freeform 1191">
                    <a:extLst>
                      <a:ext uri="{FF2B5EF4-FFF2-40B4-BE49-F238E27FC236}">
                        <a16:creationId xmlns:a16="http://schemas.microsoft.com/office/drawing/2014/main" id="{ADD6AFEE-908D-4134-A9B7-CA4F8DBBE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49242" name="Line 1192">
                  <a:extLst>
                    <a:ext uri="{FF2B5EF4-FFF2-40B4-BE49-F238E27FC236}">
                      <a16:creationId xmlns:a16="http://schemas.microsoft.com/office/drawing/2014/main" id="{CDCAEEBF-6478-47CA-B4FD-2B301E4F21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243" name="Line 1193">
                  <a:extLst>
                    <a:ext uri="{FF2B5EF4-FFF2-40B4-BE49-F238E27FC236}">
                      <a16:creationId xmlns:a16="http://schemas.microsoft.com/office/drawing/2014/main" id="{662C8240-F6EF-4736-AD53-0A078FB7A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Rectangle 43">
                <a:extLst>
                  <a:ext uri="{FF2B5EF4-FFF2-40B4-BE49-F238E27FC236}">
                    <a16:creationId xmlns:a16="http://schemas.microsoft.com/office/drawing/2014/main" id="{96888993-D158-4380-BFA3-869AA8BF0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0365" name="Group 133">
              <a:extLst>
                <a:ext uri="{FF2B5EF4-FFF2-40B4-BE49-F238E27FC236}">
                  <a16:creationId xmlns:a16="http://schemas.microsoft.com/office/drawing/2014/main" id="{9790A571-2C0A-4931-825C-C6A4E91F3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>
                <a:extLst>
                  <a:ext uri="{FF2B5EF4-FFF2-40B4-BE49-F238E27FC236}">
                    <a16:creationId xmlns:a16="http://schemas.microsoft.com/office/drawing/2014/main" id="{F9444623-3FEF-4DFC-8E9A-AEFB9D192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0367" name="Group 49">
                <a:extLst>
                  <a:ext uri="{FF2B5EF4-FFF2-40B4-BE49-F238E27FC236}">
                    <a16:creationId xmlns:a16="http://schemas.microsoft.com/office/drawing/2014/main" id="{1BACA058-443C-4118-B910-87C7C12D2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>
                  <a:extLst>
                    <a:ext uri="{FF2B5EF4-FFF2-40B4-BE49-F238E27FC236}">
                      <a16:creationId xmlns:a16="http://schemas.microsoft.com/office/drawing/2014/main" id="{0B5B802C-421C-47D9-865C-5E52519F2E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>
                  <a:extLst>
                    <a:ext uri="{FF2B5EF4-FFF2-40B4-BE49-F238E27FC236}">
                      <a16:creationId xmlns:a16="http://schemas.microsoft.com/office/drawing/2014/main" id="{A14CC456-538B-4F4E-825D-E56E8DA4A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49155" name="Footer Placeholder 4">
            <a:extLst>
              <a:ext uri="{FF2B5EF4-FFF2-40B4-BE49-F238E27FC236}">
                <a16:creationId xmlns:a16="http://schemas.microsoft.com/office/drawing/2014/main" id="{EA79A2FB-5322-4808-B763-FD5930FE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64491EA4-B1C6-45E0-BB1F-0109C81F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12E402B7-77BA-4B5D-BE02-1B9909B11CB2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94957C67-59FD-45BE-8C82-392A0355A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160020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>
            <a:extLst>
              <a:ext uri="{FF2B5EF4-FFF2-40B4-BE49-F238E27FC236}">
                <a16:creationId xmlns:a16="http://schemas.microsoft.com/office/drawing/2014/main" id="{5BB2913C-509F-4089-A623-8ACD7F93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6" y="2168526"/>
            <a:ext cx="15544800" cy="11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20967" name="Rectangle 71">
            <a:extLst>
              <a:ext uri="{FF2B5EF4-FFF2-40B4-BE49-F238E27FC236}">
                <a16:creationId xmlns:a16="http://schemas.microsoft.com/office/drawing/2014/main" id="{E9D75F16-8516-468D-879D-9E4DF87E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6" y="2882901"/>
            <a:ext cx="15544800" cy="14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5600" kern="1200">
              <a:latin typeface="Gill Sans MT" charset="0"/>
              <a:ea typeface="ＭＳ Ｐゴシック" charset="0"/>
            </a:endParaRPr>
          </a:p>
        </p:txBody>
      </p:sp>
      <p:grpSp>
        <p:nvGrpSpPr>
          <p:cNvPr id="720995" name="Group 99">
            <a:extLst>
              <a:ext uri="{FF2B5EF4-FFF2-40B4-BE49-F238E27FC236}">
                <a16:creationId xmlns:a16="http://schemas.microsoft.com/office/drawing/2014/main" id="{9CE0F48C-3E33-4958-B4AF-DF75B8326166}"/>
              </a:ext>
            </a:extLst>
          </p:cNvPr>
          <p:cNvGrpSpPr>
            <a:grpSpLocks/>
          </p:cNvGrpSpPr>
          <p:nvPr/>
        </p:nvGrpSpPr>
        <p:grpSpPr bwMode="auto">
          <a:xfrm>
            <a:off x="12630152" y="4587876"/>
            <a:ext cx="4724402" cy="3286124"/>
            <a:chOff x="3018" y="1445"/>
            <a:chExt cx="1488" cy="1035"/>
          </a:xfrm>
        </p:grpSpPr>
        <p:sp>
          <p:nvSpPr>
            <p:cNvPr id="49176" name="AutoShape 2">
              <a:extLst>
                <a:ext uri="{FF2B5EF4-FFF2-40B4-BE49-F238E27FC236}">
                  <a16:creationId xmlns:a16="http://schemas.microsoft.com/office/drawing/2014/main" id="{6B9E347B-0570-463A-BFA9-0D802E0E4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12" name="Group 61">
              <a:extLst>
                <a:ext uri="{FF2B5EF4-FFF2-40B4-BE49-F238E27FC236}">
                  <a16:creationId xmlns:a16="http://schemas.microsoft.com/office/drawing/2014/main" id="{F1DDE8C8-8DC2-410F-A62F-1EAE3D8D2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2"/>
              <a:ext cx="1220" cy="479"/>
              <a:chOff x="1197" y="1665"/>
              <a:chExt cx="1220" cy="479"/>
            </a:xfrm>
          </p:grpSpPr>
          <p:grpSp>
            <p:nvGrpSpPr>
              <p:cNvPr id="140329" name="Group 62">
                <a:extLst>
                  <a:ext uri="{FF2B5EF4-FFF2-40B4-BE49-F238E27FC236}">
                    <a16:creationId xmlns:a16="http://schemas.microsoft.com/office/drawing/2014/main" id="{248DF883-8013-43D3-BAC9-872DE3BE8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>
                  <a:extLst>
                    <a:ext uri="{FF2B5EF4-FFF2-40B4-BE49-F238E27FC236}">
                      <a16:creationId xmlns:a16="http://schemas.microsoft.com/office/drawing/2014/main" id="{AED1ABFF-2BE1-4777-9B11-EA98E682C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7" name="Line 64">
                  <a:extLst>
                    <a:ext uri="{FF2B5EF4-FFF2-40B4-BE49-F238E27FC236}">
                      <a16:creationId xmlns:a16="http://schemas.microsoft.com/office/drawing/2014/main" id="{90568868-7084-4752-BAEC-B4B8ED8D5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8" name="Line 65">
                  <a:extLst>
                    <a:ext uri="{FF2B5EF4-FFF2-40B4-BE49-F238E27FC236}">
                      <a16:creationId xmlns:a16="http://schemas.microsoft.com/office/drawing/2014/main" id="{4DCF3FEE-1ABE-4959-8B53-7FC51C3F0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95" name="Text Box 66">
                <a:extLst>
                  <a:ext uri="{FF2B5EF4-FFF2-40B4-BE49-F238E27FC236}">
                    <a16:creationId xmlns:a16="http://schemas.microsoft.com/office/drawing/2014/main" id="{DA340612-6B46-43EB-9290-6245358CD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20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IP src: 111.111.111.111</a:t>
                </a:r>
              </a:p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>
              <a:extLst>
                <a:ext uri="{FF2B5EF4-FFF2-40B4-BE49-F238E27FC236}">
                  <a16:creationId xmlns:a16="http://schemas.microsoft.com/office/drawing/2014/main" id="{AD898798-A0FE-43E5-8999-9BF933F35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>
                <a:extLst>
                  <a:ext uri="{FF2B5EF4-FFF2-40B4-BE49-F238E27FC236}">
                    <a16:creationId xmlns:a16="http://schemas.microsoft.com/office/drawing/2014/main" id="{29F5D32C-1627-4939-A942-8A0734CE4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93" name="Line 69">
                <a:extLst>
                  <a:ext uri="{FF2B5EF4-FFF2-40B4-BE49-F238E27FC236}">
                    <a16:creationId xmlns:a16="http://schemas.microsoft.com/office/drawing/2014/main" id="{2229554C-A472-48BA-8A3E-A9DE08467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0314" name="Group 72">
              <a:extLst>
                <a:ext uri="{FF2B5EF4-FFF2-40B4-BE49-F238E27FC236}">
                  <a16:creationId xmlns:a16="http://schemas.microsoft.com/office/drawing/2014/main" id="{9530278A-A1C0-40B1-AAF7-DDA308BC5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470" cy="957"/>
              <a:chOff x="931" y="1414"/>
              <a:chExt cx="1470" cy="957"/>
            </a:xfrm>
          </p:grpSpPr>
          <p:sp>
            <p:nvSpPr>
              <p:cNvPr id="49180" name="Text Box 73">
                <a:extLst>
                  <a:ext uri="{FF2B5EF4-FFF2-40B4-BE49-F238E27FC236}">
                    <a16:creationId xmlns:a16="http://schemas.microsoft.com/office/drawing/2014/main" id="{73F0DD66-08D7-484C-A3B9-8ECF7A937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470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MAC src: </a:t>
                </a:r>
                <a:r>
                  <a:rPr lang="en-US" sz="2400" i="0" kern="120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0" kern="1200">
                    <a:solidFill>
                      <a:srgbClr val="000000"/>
                    </a:solidFill>
                    <a:latin typeface="Arial" charset="0"/>
                  </a:rPr>
                  <a:t>  MAC dest: </a:t>
                </a:r>
                <a:r>
                  <a:rPr lang="en-US" sz="2400" i="0" kern="120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i="0" kern="12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140316" name="Group 74">
                <a:extLst>
                  <a:ext uri="{FF2B5EF4-FFF2-40B4-BE49-F238E27FC236}">
                    <a16:creationId xmlns:a16="http://schemas.microsoft.com/office/drawing/2014/main" id="{1758895B-C75D-422D-BF62-22250CC50F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>
                  <a:extLst>
                    <a:ext uri="{FF2B5EF4-FFF2-40B4-BE49-F238E27FC236}">
                      <a16:creationId xmlns:a16="http://schemas.microsoft.com/office/drawing/2014/main" id="{B432BD3E-CC37-4610-9299-C7050AB77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7" name="Rectangle 76">
                  <a:extLst>
                    <a:ext uri="{FF2B5EF4-FFF2-40B4-BE49-F238E27FC236}">
                      <a16:creationId xmlns:a16="http://schemas.microsoft.com/office/drawing/2014/main" id="{8381EF62-2B42-417A-B710-34D50BB7E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8" name="Line 77">
                  <a:extLst>
                    <a:ext uri="{FF2B5EF4-FFF2-40B4-BE49-F238E27FC236}">
                      <a16:creationId xmlns:a16="http://schemas.microsoft.com/office/drawing/2014/main" id="{18981293-B7CF-45F5-8485-113D72333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9" name="Line 78">
                  <a:extLst>
                    <a:ext uri="{FF2B5EF4-FFF2-40B4-BE49-F238E27FC236}">
                      <a16:creationId xmlns:a16="http://schemas.microsoft.com/office/drawing/2014/main" id="{D4C1C489-3C70-4073-9F98-B999DFEDF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0" name="Line 79">
                  <a:extLst>
                    <a:ext uri="{FF2B5EF4-FFF2-40B4-BE49-F238E27FC236}">
                      <a16:creationId xmlns:a16="http://schemas.microsoft.com/office/drawing/2014/main" id="{E60A8B49-AA15-491D-AAB6-96341547E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1" name="Line 80">
                  <a:extLst>
                    <a:ext uri="{FF2B5EF4-FFF2-40B4-BE49-F238E27FC236}">
                      <a16:creationId xmlns:a16="http://schemas.microsoft.com/office/drawing/2014/main" id="{D91EEF69-0C07-429E-919A-30102F7AB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600" i="1" kern="1200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82" name="Line 81">
                <a:extLst>
                  <a:ext uri="{FF2B5EF4-FFF2-40B4-BE49-F238E27FC236}">
                    <a16:creationId xmlns:a16="http://schemas.microsoft.com/office/drawing/2014/main" id="{0C6DCA42-83E1-49D7-B1E3-3B56CE58D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3" name="Line 82">
                <a:extLst>
                  <a:ext uri="{FF2B5EF4-FFF2-40B4-BE49-F238E27FC236}">
                    <a16:creationId xmlns:a16="http://schemas.microsoft.com/office/drawing/2014/main" id="{D016186A-3CE9-4A90-9348-83C647F73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4" name="Line 83">
                <a:extLst>
                  <a:ext uri="{FF2B5EF4-FFF2-40B4-BE49-F238E27FC236}">
                    <a16:creationId xmlns:a16="http://schemas.microsoft.com/office/drawing/2014/main" id="{4191AAEE-3DA6-4C09-A12F-6F2E84939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5" name="Line 84">
                <a:extLst>
                  <a:ext uri="{FF2B5EF4-FFF2-40B4-BE49-F238E27FC236}">
                    <a16:creationId xmlns:a16="http://schemas.microsoft.com/office/drawing/2014/main" id="{9B2AD30F-9F67-43D9-B912-58DA787B0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0296" name="Group 85">
            <a:extLst>
              <a:ext uri="{FF2B5EF4-FFF2-40B4-BE49-F238E27FC236}">
                <a16:creationId xmlns:a16="http://schemas.microsoft.com/office/drawing/2014/main" id="{0F24BC33-6910-446E-995E-DEEE82FE909D}"/>
              </a:ext>
            </a:extLst>
          </p:cNvPr>
          <p:cNvGrpSpPr>
            <a:grpSpLocks/>
          </p:cNvGrpSpPr>
          <p:nvPr/>
        </p:nvGrpSpPr>
        <p:grpSpPr bwMode="auto">
          <a:xfrm>
            <a:off x="10953750" y="5534027"/>
            <a:ext cx="1790700" cy="4076700"/>
            <a:chOff x="2823" y="1545"/>
            <a:chExt cx="564" cy="1284"/>
          </a:xfrm>
        </p:grpSpPr>
        <p:sp>
          <p:nvSpPr>
            <p:cNvPr id="140306" name="Freeform 86">
              <a:extLst>
                <a:ext uri="{FF2B5EF4-FFF2-40B4-BE49-F238E27FC236}">
                  <a16:creationId xmlns:a16="http://schemas.microsoft.com/office/drawing/2014/main" id="{C8232A0B-1DE3-4AC5-8FC9-A9E819578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172" name="Rectangle 87">
              <a:extLst>
                <a:ext uri="{FF2B5EF4-FFF2-40B4-BE49-F238E27FC236}">
                  <a16:creationId xmlns:a16="http://schemas.microsoft.com/office/drawing/2014/main" id="{69992FBA-1C3C-43B5-9A42-12FC62A4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3" name="Text Box 88">
              <a:extLst>
                <a:ext uri="{FF2B5EF4-FFF2-40B4-BE49-F238E27FC236}">
                  <a16:creationId xmlns:a16="http://schemas.microsoft.com/office/drawing/2014/main" id="{A0EE8C2B-F542-43EF-887D-6688A7F7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9174" name="Line 89">
              <a:extLst>
                <a:ext uri="{FF2B5EF4-FFF2-40B4-BE49-F238E27FC236}">
                  <a16:creationId xmlns:a16="http://schemas.microsoft.com/office/drawing/2014/main" id="{565A1F51-F828-43E9-B10B-DCF8115AA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5" name="Line 90">
              <a:extLst>
                <a:ext uri="{FF2B5EF4-FFF2-40B4-BE49-F238E27FC236}">
                  <a16:creationId xmlns:a16="http://schemas.microsoft.com/office/drawing/2014/main" id="{EB1E0A42-CB48-46F1-A785-4FAEBBB86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0987" name="Group 91">
            <a:extLst>
              <a:ext uri="{FF2B5EF4-FFF2-40B4-BE49-F238E27FC236}">
                <a16:creationId xmlns:a16="http://schemas.microsoft.com/office/drawing/2014/main" id="{7D59E44A-D645-4854-9C3C-A0A211855D08}"/>
              </a:ext>
            </a:extLst>
          </p:cNvPr>
          <p:cNvGrpSpPr>
            <a:grpSpLocks/>
          </p:cNvGrpSpPr>
          <p:nvPr/>
        </p:nvGrpSpPr>
        <p:grpSpPr bwMode="auto">
          <a:xfrm>
            <a:off x="19170651" y="4956177"/>
            <a:ext cx="1857377" cy="3908424"/>
            <a:chOff x="250" y="1380"/>
            <a:chExt cx="585" cy="1231"/>
          </a:xfrm>
        </p:grpSpPr>
        <p:sp>
          <p:nvSpPr>
            <p:cNvPr id="140299" name="Freeform 92">
              <a:extLst>
                <a:ext uri="{FF2B5EF4-FFF2-40B4-BE49-F238E27FC236}">
                  <a16:creationId xmlns:a16="http://schemas.microsoft.com/office/drawing/2014/main" id="{3A369F46-90D5-4626-977B-6194009B7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165" name="Rectangle 93">
              <a:extLst>
                <a:ext uri="{FF2B5EF4-FFF2-40B4-BE49-F238E27FC236}">
                  <a16:creationId xmlns:a16="http://schemas.microsoft.com/office/drawing/2014/main" id="{87914674-D087-4BA8-B5E9-6187369E6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6" name="Text Box 94">
              <a:extLst>
                <a:ext uri="{FF2B5EF4-FFF2-40B4-BE49-F238E27FC236}">
                  <a16:creationId xmlns:a16="http://schemas.microsoft.com/office/drawing/2014/main" id="{11FD51C3-FE29-4B58-BF92-86206B451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1380"/>
              <a:ext cx="281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9167" name="Line 95">
              <a:extLst>
                <a:ext uri="{FF2B5EF4-FFF2-40B4-BE49-F238E27FC236}">
                  <a16:creationId xmlns:a16="http://schemas.microsoft.com/office/drawing/2014/main" id="{D3E2A881-FB1A-48F6-86B2-941AEDED2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8" name="Line 96">
              <a:extLst>
                <a:ext uri="{FF2B5EF4-FFF2-40B4-BE49-F238E27FC236}">
                  <a16:creationId xmlns:a16="http://schemas.microsoft.com/office/drawing/2014/main" id="{35BCF954-256E-495A-891E-156809E6D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9" name="Line 97">
              <a:extLst>
                <a:ext uri="{FF2B5EF4-FFF2-40B4-BE49-F238E27FC236}">
                  <a16:creationId xmlns:a16="http://schemas.microsoft.com/office/drawing/2014/main" id="{72A59EB1-0DA2-4AAB-82BB-7A452BA51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0" name="Line 98">
              <a:extLst>
                <a:ext uri="{FF2B5EF4-FFF2-40B4-BE49-F238E27FC236}">
                  <a16:creationId xmlns:a16="http://schemas.microsoft.com/office/drawing/2014/main" id="{C03F9513-5BAF-4268-B6CA-2A0558044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40298" name="Picture 15" descr="underline_base">
            <a:extLst>
              <a:ext uri="{FF2B5EF4-FFF2-40B4-BE49-F238E27FC236}">
                <a16:creationId xmlns:a16="http://schemas.microsoft.com/office/drawing/2014/main" id="{E7F71ED9-3364-463F-BF04-4E71D827BCF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7" y="1527177"/>
            <a:ext cx="15538450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>
            <a:extLst>
              <a:ext uri="{FF2B5EF4-FFF2-40B4-BE49-F238E27FC236}">
                <a16:creationId xmlns:a16="http://schemas.microsoft.com/office/drawing/2014/main" id="{58E954A2-8764-4B2F-8BBF-35623BBA1E2F}"/>
              </a:ext>
            </a:extLst>
          </p:cNvPr>
          <p:cNvGrpSpPr>
            <a:grpSpLocks/>
          </p:cNvGrpSpPr>
          <p:nvPr/>
        </p:nvGrpSpPr>
        <p:grpSpPr bwMode="auto">
          <a:xfrm>
            <a:off x="17008476" y="10709277"/>
            <a:ext cx="1422400" cy="1200150"/>
            <a:chOff x="7179310" y="4033520"/>
            <a:chExt cx="1009650" cy="855028"/>
          </a:xfrm>
        </p:grpSpPr>
        <p:grpSp>
          <p:nvGrpSpPr>
            <p:cNvPr id="142433" name="Group 44">
              <a:extLst>
                <a:ext uri="{FF2B5EF4-FFF2-40B4-BE49-F238E27FC236}">
                  <a16:creationId xmlns:a16="http://schemas.microsoft.com/office/drawing/2014/main" id="{C894E3C7-4557-45CD-9123-5473465D5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>
                <a:extLst>
                  <a:ext uri="{FF2B5EF4-FFF2-40B4-BE49-F238E27FC236}">
                    <a16:creationId xmlns:a16="http://schemas.microsoft.com/office/drawing/2014/main" id="{65F04D13-6634-4541-9913-556D788A0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>
                <a:extLst>
                  <a:ext uri="{FF2B5EF4-FFF2-40B4-BE49-F238E27FC236}">
                    <a16:creationId xmlns:a16="http://schemas.microsoft.com/office/drawing/2014/main" id="{130FA983-5FB3-4EA3-851A-D1128560CCB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56" name="Rectangle 43">
              <a:extLst>
                <a:ext uri="{FF2B5EF4-FFF2-40B4-BE49-F238E27FC236}">
                  <a16:creationId xmlns:a16="http://schemas.microsoft.com/office/drawing/2014/main" id="{491C99EA-B801-43F2-B256-D9C4AEB5C6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2338" name="Group 96">
            <a:extLst>
              <a:ext uri="{FF2B5EF4-FFF2-40B4-BE49-F238E27FC236}">
                <a16:creationId xmlns:a16="http://schemas.microsoft.com/office/drawing/2014/main" id="{72B8B6CF-D125-48B2-9D5B-BB37765F42C4}"/>
              </a:ext>
            </a:extLst>
          </p:cNvPr>
          <p:cNvGrpSpPr>
            <a:grpSpLocks/>
          </p:cNvGrpSpPr>
          <p:nvPr/>
        </p:nvGrpSpPr>
        <p:grpSpPr bwMode="auto">
          <a:xfrm>
            <a:off x="5140326" y="7924800"/>
            <a:ext cx="2054224" cy="1524000"/>
            <a:chOff x="1046480" y="3962400"/>
            <a:chExt cx="1026163" cy="761428"/>
          </a:xfrm>
        </p:grpSpPr>
        <p:sp>
          <p:nvSpPr>
            <p:cNvPr id="151" name="Rectangle 48">
              <a:extLst>
                <a:ext uri="{FF2B5EF4-FFF2-40B4-BE49-F238E27FC236}">
                  <a16:creationId xmlns:a16="http://schemas.microsoft.com/office/drawing/2014/main" id="{302C2849-C935-44E3-9C05-18CAA0FFFA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42430" name="Group 49">
              <a:extLst>
                <a:ext uri="{FF2B5EF4-FFF2-40B4-BE49-F238E27FC236}">
                  <a16:creationId xmlns:a16="http://schemas.microsoft.com/office/drawing/2014/main" id="{376FEF0C-FFD7-4090-8328-00DBDCE20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>
                <a:extLst>
                  <a:ext uri="{FF2B5EF4-FFF2-40B4-BE49-F238E27FC236}">
                    <a16:creationId xmlns:a16="http://schemas.microsoft.com/office/drawing/2014/main" id="{F60B8AF3-5E61-46CE-9E06-6DE6A59BE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>
                <a:extLst>
                  <a:ext uri="{FF2B5EF4-FFF2-40B4-BE49-F238E27FC236}">
                    <a16:creationId xmlns:a16="http://schemas.microsoft.com/office/drawing/2014/main" id="{D1CF0992-61D2-4B7E-837D-24936AADC4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98" name="Text Box 4">
            <a:extLst>
              <a:ext uri="{FF2B5EF4-FFF2-40B4-BE49-F238E27FC236}">
                <a16:creationId xmlns:a16="http://schemas.microsoft.com/office/drawing/2014/main" id="{F0917910-BB8A-4ACD-9D4D-58C5B0EF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6677" y="8763001"/>
            <a:ext cx="5565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l" defTabSz="1828800" eaLnBrk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i="0" kern="1200">
                <a:solidFill>
                  <a:srgbClr val="FF0000"/>
                </a:solidFill>
                <a:latin typeface="Gill Sans MT" panose="020B0502020104020203" pitchFamily="34" charset="0"/>
              </a:rPr>
              <a:t>R</a:t>
            </a:r>
            <a:endParaRPr lang="en-US" altLang="zh-CN" sz="3600" i="0" kern="120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0181" name="Text Box 21">
            <a:extLst>
              <a:ext uri="{FF2B5EF4-FFF2-40B4-BE49-F238E27FC236}">
                <a16:creationId xmlns:a16="http://schemas.microsoft.com/office/drawing/2014/main" id="{BB76BD53-17AC-4B2D-911B-C6133B9D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5477" y="10756901"/>
            <a:ext cx="2941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1A-23-F9-CD-06-9B</a:t>
            </a:r>
          </a:p>
        </p:txBody>
      </p:sp>
      <p:sp>
        <p:nvSpPr>
          <p:cNvPr id="50182" name="Text Box 22">
            <a:extLst>
              <a:ext uri="{FF2B5EF4-FFF2-40B4-BE49-F238E27FC236}">
                <a16:creationId xmlns:a16="http://schemas.microsoft.com/office/drawing/2014/main" id="{6A4B34CA-B0FC-492B-8A52-6F8B4F88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0" y="10410827"/>
            <a:ext cx="249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222.222.222.220</a:t>
            </a:r>
          </a:p>
        </p:txBody>
      </p:sp>
      <p:grpSp>
        <p:nvGrpSpPr>
          <p:cNvPr id="142342" name="Group 23">
            <a:extLst>
              <a:ext uri="{FF2B5EF4-FFF2-40B4-BE49-F238E27FC236}">
                <a16:creationId xmlns:a16="http://schemas.microsoft.com/office/drawing/2014/main" id="{4A66AC9C-65B5-490F-8AF6-1270C453289F}"/>
              </a:ext>
            </a:extLst>
          </p:cNvPr>
          <p:cNvGrpSpPr>
            <a:grpSpLocks/>
          </p:cNvGrpSpPr>
          <p:nvPr/>
        </p:nvGrpSpPr>
        <p:grpSpPr bwMode="auto">
          <a:xfrm>
            <a:off x="9137650" y="11588751"/>
            <a:ext cx="2936876" cy="809626"/>
            <a:chOff x="1934" y="2405"/>
            <a:chExt cx="925" cy="255"/>
          </a:xfrm>
        </p:grpSpPr>
        <p:sp>
          <p:nvSpPr>
            <p:cNvPr id="50268" name="Text Box 24">
              <a:extLst>
                <a:ext uri="{FF2B5EF4-FFF2-40B4-BE49-F238E27FC236}">
                  <a16:creationId xmlns:a16="http://schemas.microsoft.com/office/drawing/2014/main" id="{4B0243F7-B1CB-4E12-86F1-9385131A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73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111.111.111.110</a:t>
              </a:r>
            </a:p>
          </p:txBody>
        </p:sp>
        <p:sp>
          <p:nvSpPr>
            <p:cNvPr id="50269" name="Text Box 25">
              <a:extLst>
                <a:ext uri="{FF2B5EF4-FFF2-40B4-BE49-F238E27FC236}">
                  <a16:creationId xmlns:a16="http://schemas.microsoft.com/office/drawing/2014/main" id="{05A61B1C-8489-4ADE-A746-EF7A8E460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50184" name="Text Box 26">
            <a:extLst>
              <a:ext uri="{FF2B5EF4-FFF2-40B4-BE49-F238E27FC236}">
                <a16:creationId xmlns:a16="http://schemas.microsoft.com/office/drawing/2014/main" id="{15B2D5A9-98E5-4163-96C1-202DBD5B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12074527"/>
            <a:ext cx="311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CC-49-DE-D0-AB-7D</a:t>
            </a:r>
          </a:p>
        </p:txBody>
      </p:sp>
      <p:sp>
        <p:nvSpPr>
          <p:cNvPr id="50185" name="Text Box 27">
            <a:extLst>
              <a:ext uri="{FF2B5EF4-FFF2-40B4-BE49-F238E27FC236}">
                <a16:creationId xmlns:a16="http://schemas.microsoft.com/office/drawing/2014/main" id="{4283974F-F365-4B03-B036-28902D8A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1709401"/>
            <a:ext cx="233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111.111.111.112</a:t>
            </a:r>
          </a:p>
        </p:txBody>
      </p:sp>
      <p:sp>
        <p:nvSpPr>
          <p:cNvPr id="50186" name="Text Box 30">
            <a:extLst>
              <a:ext uri="{FF2B5EF4-FFF2-40B4-BE49-F238E27FC236}">
                <a16:creationId xmlns:a16="http://schemas.microsoft.com/office/drawing/2014/main" id="{256E5039-F212-45B1-ADC0-8C4B2299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6" y="9483727"/>
            <a:ext cx="2315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111.111.111.111</a:t>
            </a:r>
          </a:p>
        </p:txBody>
      </p:sp>
      <p:sp>
        <p:nvSpPr>
          <p:cNvPr id="50187" name="Text Box 33">
            <a:extLst>
              <a:ext uri="{FF2B5EF4-FFF2-40B4-BE49-F238E27FC236}">
                <a16:creationId xmlns:a16="http://schemas.microsoft.com/office/drawing/2014/main" id="{3BE5DC1A-D995-47F9-815E-4AC458E7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9855201"/>
            <a:ext cx="2872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74-29-9C-E8-FF-55</a:t>
            </a:r>
          </a:p>
        </p:txBody>
      </p:sp>
      <p:sp>
        <p:nvSpPr>
          <p:cNvPr id="142347" name="Freeform 39">
            <a:extLst>
              <a:ext uri="{FF2B5EF4-FFF2-40B4-BE49-F238E27FC236}">
                <a16:creationId xmlns:a16="http://schemas.microsoft.com/office/drawing/2014/main" id="{8E007C05-1593-4DC5-A22B-976A3131B342}"/>
              </a:ext>
            </a:extLst>
          </p:cNvPr>
          <p:cNvSpPr>
            <a:spLocks/>
          </p:cNvSpPr>
          <p:nvPr/>
        </p:nvSpPr>
        <p:spPr bwMode="auto">
          <a:xfrm>
            <a:off x="7778750" y="8874127"/>
            <a:ext cx="1679576" cy="2139950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3600" i="1" kern="12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0189" name="Line 40">
            <a:extLst>
              <a:ext uri="{FF2B5EF4-FFF2-40B4-BE49-F238E27FC236}">
                <a16:creationId xmlns:a16="http://schemas.microsoft.com/office/drawing/2014/main" id="{88C7CE2A-1E4D-40F7-9901-217E18DE3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326" y="8832850"/>
            <a:ext cx="876300" cy="460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190" name="Line 41">
            <a:extLst>
              <a:ext uri="{FF2B5EF4-FFF2-40B4-BE49-F238E27FC236}">
                <a16:creationId xmlns:a16="http://schemas.microsoft.com/office/drawing/2014/main" id="{4B7799C6-4C9D-4768-B09F-E820EADAFA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9977" y="10721977"/>
            <a:ext cx="463550" cy="511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191" name="Line 42">
            <a:extLst>
              <a:ext uri="{FF2B5EF4-FFF2-40B4-BE49-F238E27FC236}">
                <a16:creationId xmlns:a16="http://schemas.microsoft.com/office/drawing/2014/main" id="{466AADF7-055A-4DD6-87BD-6F5FC0577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050" y="9909177"/>
            <a:ext cx="11684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192" name="Line 44">
            <a:extLst>
              <a:ext uri="{FF2B5EF4-FFF2-40B4-BE49-F238E27FC236}">
                <a16:creationId xmlns:a16="http://schemas.microsoft.com/office/drawing/2014/main" id="{42D5FDA0-9218-4B95-A085-0E0D7D4A8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1700" y="11423651"/>
            <a:ext cx="0" cy="3270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193" name="Line 45">
            <a:extLst>
              <a:ext uri="{FF2B5EF4-FFF2-40B4-BE49-F238E27FC236}">
                <a16:creationId xmlns:a16="http://schemas.microsoft.com/office/drawing/2014/main" id="{0CAEA6F8-1392-4531-9D52-3893CC6865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00876" y="8978901"/>
            <a:ext cx="0" cy="796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194" name="Line 46">
            <a:extLst>
              <a:ext uri="{FF2B5EF4-FFF2-40B4-BE49-F238E27FC236}">
                <a16:creationId xmlns:a16="http://schemas.microsoft.com/office/drawing/2014/main" id="{2F8A729B-897A-4EF6-9224-2F305AC68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6900" y="10042527"/>
            <a:ext cx="0" cy="1501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195" name="Line 47">
            <a:extLst>
              <a:ext uri="{FF2B5EF4-FFF2-40B4-BE49-F238E27FC236}">
                <a16:creationId xmlns:a16="http://schemas.microsoft.com/office/drawing/2014/main" id="{E8323643-A6A6-45F9-9A9E-61F3758B3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19076" y="10023476"/>
            <a:ext cx="9524" cy="441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114" name="Text Box 58">
            <a:extLst>
              <a:ext uri="{FF2B5EF4-FFF2-40B4-BE49-F238E27FC236}">
                <a16:creationId xmlns:a16="http://schemas.microsoft.com/office/drawing/2014/main" id="{9A51EDAB-8781-4006-A77D-3AC56A1EC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7" y="8312151"/>
            <a:ext cx="5950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1200" dirty="0">
                <a:solidFill>
                  <a:srgbClr val="FF0000"/>
                </a:solidFill>
                <a:latin typeface="Gill Sans MT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50197" name="Line 60">
            <a:extLst>
              <a:ext uri="{FF2B5EF4-FFF2-40B4-BE49-F238E27FC236}">
                <a16:creationId xmlns:a16="http://schemas.microsoft.com/office/drawing/2014/main" id="{A4D69E10-F243-4F41-914C-883D9F623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38151" y="9842500"/>
            <a:ext cx="23971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grpSp>
        <p:nvGrpSpPr>
          <p:cNvPr id="142357" name="Group 63">
            <a:extLst>
              <a:ext uri="{FF2B5EF4-FFF2-40B4-BE49-F238E27FC236}">
                <a16:creationId xmlns:a16="http://schemas.microsoft.com/office/drawing/2014/main" id="{0158B22B-B4B8-4D46-B4CC-00CCE476972F}"/>
              </a:ext>
            </a:extLst>
          </p:cNvPr>
          <p:cNvGrpSpPr>
            <a:grpSpLocks/>
          </p:cNvGrpSpPr>
          <p:nvPr/>
        </p:nvGrpSpPr>
        <p:grpSpPr bwMode="auto">
          <a:xfrm>
            <a:off x="17792705" y="9690112"/>
            <a:ext cx="2978151" cy="835026"/>
            <a:chOff x="4351" y="2786"/>
            <a:chExt cx="938" cy="263"/>
          </a:xfrm>
        </p:grpSpPr>
        <p:sp>
          <p:nvSpPr>
            <p:cNvPr id="50266" name="Text Box 64">
              <a:extLst>
                <a:ext uri="{FF2B5EF4-FFF2-40B4-BE49-F238E27FC236}">
                  <a16:creationId xmlns:a16="http://schemas.microsoft.com/office/drawing/2014/main" id="{845DCAF4-4753-4EC3-BD16-1DF1B6D20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78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222.222.222.222</a:t>
              </a:r>
            </a:p>
          </p:txBody>
        </p:sp>
        <p:sp>
          <p:nvSpPr>
            <p:cNvPr id="50267" name="Text Box 65">
              <a:extLst>
                <a:ext uri="{FF2B5EF4-FFF2-40B4-BE49-F238E27FC236}">
                  <a16:creationId xmlns:a16="http://schemas.microsoft.com/office/drawing/2014/main" id="{790E9E34-79FB-459F-B1E4-6F4F07D60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93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49-BD-D2-C7-56-2A</a:t>
              </a:r>
            </a:p>
          </p:txBody>
        </p:sp>
      </p:grpSp>
      <p:sp>
        <p:nvSpPr>
          <p:cNvPr id="50199" name="Line 67">
            <a:extLst>
              <a:ext uri="{FF2B5EF4-FFF2-40B4-BE49-F238E27FC236}">
                <a16:creationId xmlns:a16="http://schemas.microsoft.com/office/drawing/2014/main" id="{B5167ACE-A2AB-4DF8-8D9C-26C21AFD28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35450" y="8832850"/>
            <a:ext cx="90170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200" name="Line 68">
            <a:extLst>
              <a:ext uri="{FF2B5EF4-FFF2-40B4-BE49-F238E27FC236}">
                <a16:creationId xmlns:a16="http://schemas.microsoft.com/office/drawing/2014/main" id="{B9284D23-C98C-439E-A483-4206B2C4D7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986376" y="8985250"/>
            <a:ext cx="22224" cy="777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201" name="Text Box 71">
            <a:extLst>
              <a:ext uri="{FF2B5EF4-FFF2-40B4-BE49-F238E27FC236}">
                <a16:creationId xmlns:a16="http://schemas.microsoft.com/office/drawing/2014/main" id="{89ED6279-C307-4829-B801-F0D7F0D0C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800" y="11623677"/>
            <a:ext cx="249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222.222.222.221</a:t>
            </a:r>
          </a:p>
        </p:txBody>
      </p:sp>
      <p:sp>
        <p:nvSpPr>
          <p:cNvPr id="50202" name="Text Box 72">
            <a:extLst>
              <a:ext uri="{FF2B5EF4-FFF2-40B4-BE49-F238E27FC236}">
                <a16:creationId xmlns:a16="http://schemas.microsoft.com/office/drawing/2014/main" id="{579BE0B9-BD4E-4B45-9B5E-C5A395A22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2151" y="11972927"/>
            <a:ext cx="2855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kern="1200">
                <a:solidFill>
                  <a:srgbClr val="000000"/>
                </a:solidFill>
                <a:latin typeface="Arial" charset="0"/>
              </a:rPr>
              <a:t>88-B2-2F-54-1A-0F</a:t>
            </a:r>
          </a:p>
        </p:txBody>
      </p:sp>
      <p:sp>
        <p:nvSpPr>
          <p:cNvPr id="50203" name="Line 73">
            <a:extLst>
              <a:ext uri="{FF2B5EF4-FFF2-40B4-BE49-F238E27FC236}">
                <a16:creationId xmlns:a16="http://schemas.microsoft.com/office/drawing/2014/main" id="{0D830747-C4E6-4A7E-89F9-0D378F45D3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95750" y="10626727"/>
            <a:ext cx="50800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50204" name="Line 74">
            <a:extLst>
              <a:ext uri="{FF2B5EF4-FFF2-40B4-BE49-F238E27FC236}">
                <a16:creationId xmlns:a16="http://schemas.microsoft.com/office/drawing/2014/main" id="{EE996720-CA16-43DE-A501-08424310B7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65676" y="11309351"/>
            <a:ext cx="9524" cy="4032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142364" name="Freeform 75">
            <a:extLst>
              <a:ext uri="{FF2B5EF4-FFF2-40B4-BE49-F238E27FC236}">
                <a16:creationId xmlns:a16="http://schemas.microsoft.com/office/drawing/2014/main" id="{5312A4BC-527A-4C71-A47F-ED209E036A15}"/>
              </a:ext>
            </a:extLst>
          </p:cNvPr>
          <p:cNvSpPr>
            <a:spLocks/>
          </p:cNvSpPr>
          <p:nvPr/>
        </p:nvSpPr>
        <p:spPr bwMode="auto">
          <a:xfrm>
            <a:off x="15455901" y="8880477"/>
            <a:ext cx="1530350" cy="2162174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3600" i="1" kern="12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24" name="Text Box 76">
            <a:extLst>
              <a:ext uri="{FF2B5EF4-FFF2-40B4-BE49-F238E27FC236}">
                <a16:creationId xmlns:a16="http://schemas.microsoft.com/office/drawing/2014/main" id="{572885DD-9BC4-45BF-9846-CF5AF7D6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2777" y="8147051"/>
            <a:ext cx="5309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1200" dirty="0">
                <a:solidFill>
                  <a:srgbClr val="FF0000"/>
                </a:solidFill>
                <a:latin typeface="Gill Sans MT"/>
                <a:ea typeface="MS PGothic" panose="020B0600070205080204" pitchFamily="34" charset="-128"/>
              </a:rPr>
              <a:t>B</a:t>
            </a:r>
          </a:p>
        </p:txBody>
      </p:sp>
      <p:grpSp>
        <p:nvGrpSpPr>
          <p:cNvPr id="142366" name="Group 124">
            <a:extLst>
              <a:ext uri="{FF2B5EF4-FFF2-40B4-BE49-F238E27FC236}">
                <a16:creationId xmlns:a16="http://schemas.microsoft.com/office/drawing/2014/main" id="{D7AA458A-3326-46EA-A861-BA116BCB0CDC}"/>
              </a:ext>
            </a:extLst>
          </p:cNvPr>
          <p:cNvGrpSpPr>
            <a:grpSpLocks/>
          </p:cNvGrpSpPr>
          <p:nvPr/>
        </p:nvGrpSpPr>
        <p:grpSpPr bwMode="auto">
          <a:xfrm>
            <a:off x="17405350" y="8067677"/>
            <a:ext cx="2019300" cy="1708150"/>
            <a:chOff x="7179310" y="4033520"/>
            <a:chExt cx="1009650" cy="855028"/>
          </a:xfrm>
        </p:grpSpPr>
        <p:grpSp>
          <p:nvGrpSpPr>
            <p:cNvPr id="142421" name="Group 44">
              <a:extLst>
                <a:ext uri="{FF2B5EF4-FFF2-40B4-BE49-F238E27FC236}">
                  <a16:creationId xmlns:a16="http://schemas.microsoft.com/office/drawing/2014/main" id="{A342099C-26B1-4D17-A57E-294D30961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>
                <a:extLst>
                  <a:ext uri="{FF2B5EF4-FFF2-40B4-BE49-F238E27FC236}">
                    <a16:creationId xmlns:a16="http://schemas.microsoft.com/office/drawing/2014/main" id="{7CBF30B8-5655-4AD1-999D-1D879F508E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>
                <a:extLst>
                  <a:ext uri="{FF2B5EF4-FFF2-40B4-BE49-F238E27FC236}">
                    <a16:creationId xmlns:a16="http://schemas.microsoft.com/office/drawing/2014/main" id="{B64EF3D4-D063-45F2-83F4-FFFCE89A848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44" name="Rectangle 43">
              <a:extLst>
                <a:ext uri="{FF2B5EF4-FFF2-40B4-BE49-F238E27FC236}">
                  <a16:creationId xmlns:a16="http://schemas.microsoft.com/office/drawing/2014/main" id="{8AD63F40-2938-4164-9B84-3F3C14687F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2367" name="Group 125">
            <a:extLst>
              <a:ext uri="{FF2B5EF4-FFF2-40B4-BE49-F238E27FC236}">
                <a16:creationId xmlns:a16="http://schemas.microsoft.com/office/drawing/2014/main" id="{08CD6CA1-2E5D-40EB-91A4-6C7D4F35720C}"/>
              </a:ext>
            </a:extLst>
          </p:cNvPr>
          <p:cNvGrpSpPr>
            <a:grpSpLocks/>
          </p:cNvGrpSpPr>
          <p:nvPr/>
        </p:nvGrpSpPr>
        <p:grpSpPr bwMode="auto">
          <a:xfrm>
            <a:off x="10563227" y="9429750"/>
            <a:ext cx="2584450" cy="850900"/>
            <a:chOff x="4011931" y="3379152"/>
            <a:chExt cx="1262062" cy="390207"/>
          </a:xfrm>
        </p:grpSpPr>
        <p:sp>
          <p:nvSpPr>
            <p:cNvPr id="132" name="Rectangle 43">
              <a:extLst>
                <a:ext uri="{FF2B5EF4-FFF2-40B4-BE49-F238E27FC236}">
                  <a16:creationId xmlns:a16="http://schemas.microsoft.com/office/drawing/2014/main" id="{1CB3C567-E002-4728-A7CB-3C7090F0C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42411" name="Group 1185">
              <a:extLst>
                <a:ext uri="{FF2B5EF4-FFF2-40B4-BE49-F238E27FC236}">
                  <a16:creationId xmlns:a16="http://schemas.microsoft.com/office/drawing/2014/main" id="{D2BB4E4D-EC6B-4BE8-ABAE-E1B0D8392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>
                <a:extLst>
                  <a:ext uri="{FF2B5EF4-FFF2-40B4-BE49-F238E27FC236}">
                    <a16:creationId xmlns:a16="http://schemas.microsoft.com/office/drawing/2014/main" id="{3661AFBE-E398-4058-8263-D31827607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4800" i="0" kern="12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14" name="Rectangle 410">
                <a:extLst>
                  <a:ext uri="{FF2B5EF4-FFF2-40B4-BE49-F238E27FC236}">
                    <a16:creationId xmlns:a16="http://schemas.microsoft.com/office/drawing/2014/main" id="{8F458904-0E2D-4CB9-82C3-BB2DE820E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4800" i="0" kern="12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15" name="Oval 411">
                <a:extLst>
                  <a:ext uri="{FF2B5EF4-FFF2-40B4-BE49-F238E27FC236}">
                    <a16:creationId xmlns:a16="http://schemas.microsoft.com/office/drawing/2014/main" id="{05641ABA-5F16-4935-A1B6-7991C2EBF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4800" i="0" kern="12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2416" name="Group 1189">
                <a:extLst>
                  <a:ext uri="{FF2B5EF4-FFF2-40B4-BE49-F238E27FC236}">
                    <a16:creationId xmlns:a16="http://schemas.microsoft.com/office/drawing/2014/main" id="{F52EA47A-0325-40C0-86E6-98843C7667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>
                  <a:extLst>
                    <a:ext uri="{FF2B5EF4-FFF2-40B4-BE49-F238E27FC236}">
                      <a16:creationId xmlns:a16="http://schemas.microsoft.com/office/drawing/2014/main" id="{B27130F1-C96A-44EF-963E-C5F20F5756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420" name="Freeform 1191">
                  <a:extLst>
                    <a:ext uri="{FF2B5EF4-FFF2-40B4-BE49-F238E27FC236}">
                      <a16:creationId xmlns:a16="http://schemas.microsoft.com/office/drawing/2014/main" id="{2EE4F596-5A33-4B92-A9AA-12D5E0017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0258" name="Line 1192">
                <a:extLst>
                  <a:ext uri="{FF2B5EF4-FFF2-40B4-BE49-F238E27FC236}">
                    <a16:creationId xmlns:a16="http://schemas.microsoft.com/office/drawing/2014/main" id="{AA74FD2E-4722-4891-A897-1C15E4271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59" name="Line 1193">
                <a:extLst>
                  <a:ext uri="{FF2B5EF4-FFF2-40B4-BE49-F238E27FC236}">
                    <a16:creationId xmlns:a16="http://schemas.microsoft.com/office/drawing/2014/main" id="{19635A1A-B703-4E1C-BB38-AD07D7C15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34" name="Rectangle 43">
              <a:extLst>
                <a:ext uri="{FF2B5EF4-FFF2-40B4-BE49-F238E27FC236}">
                  <a16:creationId xmlns:a16="http://schemas.microsoft.com/office/drawing/2014/main" id="{A883B730-8B5A-49EA-AAA8-AF50E3873F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2368" name="Group 126">
            <a:extLst>
              <a:ext uri="{FF2B5EF4-FFF2-40B4-BE49-F238E27FC236}">
                <a16:creationId xmlns:a16="http://schemas.microsoft.com/office/drawing/2014/main" id="{1E612B12-AA03-41AA-A457-4E06E4B8588D}"/>
              </a:ext>
            </a:extLst>
          </p:cNvPr>
          <p:cNvGrpSpPr>
            <a:grpSpLocks/>
          </p:cNvGrpSpPr>
          <p:nvPr/>
        </p:nvGrpSpPr>
        <p:grpSpPr bwMode="auto">
          <a:xfrm>
            <a:off x="6013451" y="10626727"/>
            <a:ext cx="1403350" cy="1035050"/>
            <a:chOff x="1046480" y="3962400"/>
            <a:chExt cx="1026163" cy="761428"/>
          </a:xfrm>
        </p:grpSpPr>
        <p:sp>
          <p:nvSpPr>
            <p:cNvPr id="128" name="Rectangle 48">
              <a:extLst>
                <a:ext uri="{FF2B5EF4-FFF2-40B4-BE49-F238E27FC236}">
                  <a16:creationId xmlns:a16="http://schemas.microsoft.com/office/drawing/2014/main" id="{6564D1D8-A08E-457A-9404-671EB226D2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42407" name="Group 49">
              <a:extLst>
                <a:ext uri="{FF2B5EF4-FFF2-40B4-BE49-F238E27FC236}">
                  <a16:creationId xmlns:a16="http://schemas.microsoft.com/office/drawing/2014/main" id="{2EC8020D-7C54-4633-AC5E-59EF58FB3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>
                <a:extLst>
                  <a:ext uri="{FF2B5EF4-FFF2-40B4-BE49-F238E27FC236}">
                    <a16:creationId xmlns:a16="http://schemas.microsoft.com/office/drawing/2014/main" id="{A332FDFB-8530-46AD-A56F-EA97BEFDB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>
                <a:extLst>
                  <a:ext uri="{FF2B5EF4-FFF2-40B4-BE49-F238E27FC236}">
                    <a16:creationId xmlns:a16="http://schemas.microsoft.com/office/drawing/2014/main" id="{204ED684-6E95-4244-B024-4FBA50FBDAD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50210" name="Footer Placeholder 4">
            <a:extLst>
              <a:ext uri="{FF2B5EF4-FFF2-40B4-BE49-F238E27FC236}">
                <a16:creationId xmlns:a16="http://schemas.microsoft.com/office/drawing/2014/main" id="{F48F6367-632E-4651-AC67-F29B6EAA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50211" name="Slide Number Placeholder 5">
            <a:extLst>
              <a:ext uri="{FF2B5EF4-FFF2-40B4-BE49-F238E27FC236}">
                <a16:creationId xmlns:a16="http://schemas.microsoft.com/office/drawing/2014/main" id="{06EDE49F-556D-4F7F-A55E-3BD873F5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6A77EBC9-5249-49AA-9B44-8A45AC62F7B0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212" name="Rectangle 2">
            <a:extLst>
              <a:ext uri="{FF2B5EF4-FFF2-40B4-BE49-F238E27FC236}">
                <a16:creationId xmlns:a16="http://schemas.microsoft.com/office/drawing/2014/main" id="{E895906F-072C-4505-967D-F3555ECB9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160020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>
            <a:extLst>
              <a:ext uri="{FF2B5EF4-FFF2-40B4-BE49-F238E27FC236}">
                <a16:creationId xmlns:a16="http://schemas.microsoft.com/office/drawing/2014/main" id="{21C8C66C-FD94-4D4E-90F5-895688F2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6" y="2168526"/>
            <a:ext cx="15544800" cy="11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50214" name="Rectangle 61">
            <a:extLst>
              <a:ext uri="{FF2B5EF4-FFF2-40B4-BE49-F238E27FC236}">
                <a16:creationId xmlns:a16="http://schemas.microsoft.com/office/drawing/2014/main" id="{6B6FB98A-0743-4943-BA79-ACE080DD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6" y="2882901"/>
            <a:ext cx="15544800" cy="14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4000" kern="120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5600" kern="1200">
              <a:latin typeface="Gill Sans MT" charset="0"/>
              <a:ea typeface="ＭＳ Ｐゴシック" charset="0"/>
            </a:endParaRPr>
          </a:p>
        </p:txBody>
      </p:sp>
      <p:sp>
        <p:nvSpPr>
          <p:cNvPr id="723007" name="AutoShape 63">
            <a:extLst>
              <a:ext uri="{FF2B5EF4-FFF2-40B4-BE49-F238E27FC236}">
                <a16:creationId xmlns:a16="http://schemas.microsoft.com/office/drawing/2014/main" id="{FDEE6A44-9751-4F07-87B0-16E2F165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7777" y="5794376"/>
            <a:ext cx="628650" cy="1584324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grpSp>
        <p:nvGrpSpPr>
          <p:cNvPr id="142375" name="Group 64">
            <a:extLst>
              <a:ext uri="{FF2B5EF4-FFF2-40B4-BE49-F238E27FC236}">
                <a16:creationId xmlns:a16="http://schemas.microsoft.com/office/drawing/2014/main" id="{C3E09619-05DC-49EC-8B0C-2D830C50B18A}"/>
              </a:ext>
            </a:extLst>
          </p:cNvPr>
          <p:cNvGrpSpPr>
            <a:grpSpLocks/>
          </p:cNvGrpSpPr>
          <p:nvPr/>
        </p:nvGrpSpPr>
        <p:grpSpPr bwMode="auto">
          <a:xfrm>
            <a:off x="15500351" y="4908551"/>
            <a:ext cx="3873501" cy="1520826"/>
            <a:chOff x="1197" y="1665"/>
            <a:chExt cx="1220" cy="479"/>
          </a:xfrm>
        </p:grpSpPr>
        <p:grpSp>
          <p:nvGrpSpPr>
            <p:cNvPr id="142401" name="Group 65">
              <a:extLst>
                <a:ext uri="{FF2B5EF4-FFF2-40B4-BE49-F238E27FC236}">
                  <a16:creationId xmlns:a16="http://schemas.microsoft.com/office/drawing/2014/main" id="{AA9AAEF7-42FB-4E22-ADEE-CE67DC360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>
                <a:extLst>
                  <a:ext uri="{FF2B5EF4-FFF2-40B4-BE49-F238E27FC236}">
                    <a16:creationId xmlns:a16="http://schemas.microsoft.com/office/drawing/2014/main" id="{EDC2833A-F546-4F85-8C72-E4E8BC20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5" name="Line 67">
                <a:extLst>
                  <a:ext uri="{FF2B5EF4-FFF2-40B4-BE49-F238E27FC236}">
                    <a16:creationId xmlns:a16="http://schemas.microsoft.com/office/drawing/2014/main" id="{C21328A8-5C98-42A1-BF34-68A069990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6" name="Line 68">
                <a:extLst>
                  <a:ext uri="{FF2B5EF4-FFF2-40B4-BE49-F238E27FC236}">
                    <a16:creationId xmlns:a16="http://schemas.microsoft.com/office/drawing/2014/main" id="{FDC45DBB-16D5-442F-A7D1-108CAEAFC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43" name="Text Box 69">
              <a:extLst>
                <a:ext uri="{FF2B5EF4-FFF2-40B4-BE49-F238E27FC236}">
                  <a16:creationId xmlns:a16="http://schemas.microsoft.com/office/drawing/2014/main" id="{6ADAE84A-95EB-4339-A589-19A0CCEE1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IP src: 111.111.111.111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142376" name="Group 70">
            <a:extLst>
              <a:ext uri="{FF2B5EF4-FFF2-40B4-BE49-F238E27FC236}">
                <a16:creationId xmlns:a16="http://schemas.microsoft.com/office/drawing/2014/main" id="{139DA5DB-1742-4277-B85A-F182C3C601E1}"/>
              </a:ext>
            </a:extLst>
          </p:cNvPr>
          <p:cNvGrpSpPr>
            <a:grpSpLocks/>
          </p:cNvGrpSpPr>
          <p:nvPr/>
        </p:nvGrpSpPr>
        <p:grpSpPr bwMode="auto">
          <a:xfrm>
            <a:off x="15748000" y="5410201"/>
            <a:ext cx="292100" cy="771526"/>
            <a:chOff x="1272" y="1762"/>
            <a:chExt cx="92" cy="243"/>
          </a:xfrm>
        </p:grpSpPr>
        <p:sp>
          <p:nvSpPr>
            <p:cNvPr id="50240" name="Line 71">
              <a:extLst>
                <a:ext uri="{FF2B5EF4-FFF2-40B4-BE49-F238E27FC236}">
                  <a16:creationId xmlns:a16="http://schemas.microsoft.com/office/drawing/2014/main" id="{C5EB886E-ED01-466E-BA78-CBA746A18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41" name="Line 72">
              <a:extLst>
                <a:ext uri="{FF2B5EF4-FFF2-40B4-BE49-F238E27FC236}">
                  <a16:creationId xmlns:a16="http://schemas.microsoft.com/office/drawing/2014/main" id="{D5B4A421-272A-4BF4-8E87-8F241C74A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3017" name="Group 73">
            <a:extLst>
              <a:ext uri="{FF2B5EF4-FFF2-40B4-BE49-F238E27FC236}">
                <a16:creationId xmlns:a16="http://schemas.microsoft.com/office/drawing/2014/main" id="{561E3747-ECE0-40E1-8883-CDEA49C57A52}"/>
              </a:ext>
            </a:extLst>
          </p:cNvPr>
          <p:cNvGrpSpPr>
            <a:grpSpLocks/>
          </p:cNvGrpSpPr>
          <p:nvPr/>
        </p:nvGrpSpPr>
        <p:grpSpPr bwMode="auto">
          <a:xfrm>
            <a:off x="14649450" y="4092577"/>
            <a:ext cx="4667250" cy="3038474"/>
            <a:chOff x="931" y="1414"/>
            <a:chExt cx="1470" cy="957"/>
          </a:xfrm>
        </p:grpSpPr>
        <p:sp>
          <p:nvSpPr>
            <p:cNvPr id="50228" name="Text Box 74">
              <a:extLst>
                <a:ext uri="{FF2B5EF4-FFF2-40B4-BE49-F238E27FC236}">
                  <a16:creationId xmlns:a16="http://schemas.microsoft.com/office/drawing/2014/main" id="{79A8E1E8-796C-41EF-AE99-19F416763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47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MAC src: </a:t>
              </a:r>
              <a:r>
                <a:rPr lang="en-US" sz="2400" i="0" kern="120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kern="1200">
                  <a:solidFill>
                    <a:srgbClr val="000000"/>
                  </a:solidFill>
                  <a:latin typeface="Arial" charset="0"/>
                </a:rPr>
                <a:t>  MAC dest: </a:t>
              </a:r>
              <a:r>
                <a:rPr lang="en-US" sz="2400" i="0" kern="120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0" kern="120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42388" name="Group 75">
              <a:extLst>
                <a:ext uri="{FF2B5EF4-FFF2-40B4-BE49-F238E27FC236}">
                  <a16:creationId xmlns:a16="http://schemas.microsoft.com/office/drawing/2014/main" id="{E72315B8-1179-4695-8294-E4B51B5A0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>
                <a:extLst>
                  <a:ext uri="{FF2B5EF4-FFF2-40B4-BE49-F238E27FC236}">
                    <a16:creationId xmlns:a16="http://schemas.microsoft.com/office/drawing/2014/main" id="{E2F74DFC-CCD7-4E56-AB7F-26F78B71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5" name="Rectangle 77">
                <a:extLst>
                  <a:ext uri="{FF2B5EF4-FFF2-40B4-BE49-F238E27FC236}">
                    <a16:creationId xmlns:a16="http://schemas.microsoft.com/office/drawing/2014/main" id="{60C41361-128E-4CC9-B6F8-39C2218B7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6" name="Line 78">
                <a:extLst>
                  <a:ext uri="{FF2B5EF4-FFF2-40B4-BE49-F238E27FC236}">
                    <a16:creationId xmlns:a16="http://schemas.microsoft.com/office/drawing/2014/main" id="{3DADC5AC-E540-45C7-A9A7-A8FE291BA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7" name="Line 79">
                <a:extLst>
                  <a:ext uri="{FF2B5EF4-FFF2-40B4-BE49-F238E27FC236}">
                    <a16:creationId xmlns:a16="http://schemas.microsoft.com/office/drawing/2014/main" id="{1DCA3526-B6D7-4923-B513-CB40AB0FF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8" name="Line 80">
                <a:extLst>
                  <a:ext uri="{FF2B5EF4-FFF2-40B4-BE49-F238E27FC236}">
                    <a16:creationId xmlns:a16="http://schemas.microsoft.com/office/drawing/2014/main" id="{998FB986-35E3-446D-9287-315569659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9" name="Line 81">
                <a:extLst>
                  <a:ext uri="{FF2B5EF4-FFF2-40B4-BE49-F238E27FC236}">
                    <a16:creationId xmlns:a16="http://schemas.microsoft.com/office/drawing/2014/main" id="{D20BF595-15FC-4FA6-9B5E-BC762DE9F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30" name="Line 82">
              <a:extLst>
                <a:ext uri="{FF2B5EF4-FFF2-40B4-BE49-F238E27FC236}">
                  <a16:creationId xmlns:a16="http://schemas.microsoft.com/office/drawing/2014/main" id="{01D4E603-7D0F-41D2-935B-E8BB4E027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1" name="Line 83">
              <a:extLst>
                <a:ext uri="{FF2B5EF4-FFF2-40B4-BE49-F238E27FC236}">
                  <a16:creationId xmlns:a16="http://schemas.microsoft.com/office/drawing/2014/main" id="{F37A700A-29FF-4606-8C2A-C593EC1CD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2" name="Line 84">
              <a:extLst>
                <a:ext uri="{FF2B5EF4-FFF2-40B4-BE49-F238E27FC236}">
                  <a16:creationId xmlns:a16="http://schemas.microsoft.com/office/drawing/2014/main" id="{82351C56-1E67-4345-BBE5-02EC2E14E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3" name="Line 85">
              <a:extLst>
                <a:ext uri="{FF2B5EF4-FFF2-40B4-BE49-F238E27FC236}">
                  <a16:creationId xmlns:a16="http://schemas.microsoft.com/office/drawing/2014/main" id="{B0BA97F4-E65C-41A7-A3B2-82A9A4027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2378" name="Group 92">
            <a:extLst>
              <a:ext uri="{FF2B5EF4-FFF2-40B4-BE49-F238E27FC236}">
                <a16:creationId xmlns:a16="http://schemas.microsoft.com/office/drawing/2014/main" id="{ED8962A3-11F8-4B69-ABD0-BFDFA79EABA9}"/>
              </a:ext>
            </a:extLst>
          </p:cNvPr>
          <p:cNvGrpSpPr>
            <a:grpSpLocks/>
          </p:cNvGrpSpPr>
          <p:nvPr/>
        </p:nvGrpSpPr>
        <p:grpSpPr bwMode="auto">
          <a:xfrm>
            <a:off x="19170651" y="4956177"/>
            <a:ext cx="1857377" cy="3908424"/>
            <a:chOff x="250" y="1380"/>
            <a:chExt cx="585" cy="1231"/>
          </a:xfrm>
        </p:grpSpPr>
        <p:sp>
          <p:nvSpPr>
            <p:cNvPr id="142380" name="Freeform 93">
              <a:extLst>
                <a:ext uri="{FF2B5EF4-FFF2-40B4-BE49-F238E27FC236}">
                  <a16:creationId xmlns:a16="http://schemas.microsoft.com/office/drawing/2014/main" id="{0A8E6FCD-D2BB-4117-BCB2-82732A8C7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222" name="Rectangle 94">
              <a:extLst>
                <a:ext uri="{FF2B5EF4-FFF2-40B4-BE49-F238E27FC236}">
                  <a16:creationId xmlns:a16="http://schemas.microsoft.com/office/drawing/2014/main" id="{44212762-6025-4D93-AF43-0C3BE99DA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3" name="Text Box 95">
              <a:extLst>
                <a:ext uri="{FF2B5EF4-FFF2-40B4-BE49-F238E27FC236}">
                  <a16:creationId xmlns:a16="http://schemas.microsoft.com/office/drawing/2014/main" id="{22559EDA-7167-405D-82FF-36FED1EE9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1380"/>
              <a:ext cx="281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i="0" kern="1200">
                <a:solidFill>
                  <a:srgbClr val="000000"/>
                </a:solidFill>
                <a:latin typeface="Arial" charset="0"/>
              </a:endParaRP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50224" name="Line 96">
              <a:extLst>
                <a:ext uri="{FF2B5EF4-FFF2-40B4-BE49-F238E27FC236}">
                  <a16:creationId xmlns:a16="http://schemas.microsoft.com/office/drawing/2014/main" id="{40BCA639-AF9D-4627-991B-3B2CF1DD7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5" name="Line 97">
              <a:extLst>
                <a:ext uri="{FF2B5EF4-FFF2-40B4-BE49-F238E27FC236}">
                  <a16:creationId xmlns:a16="http://schemas.microsoft.com/office/drawing/2014/main" id="{5EF386EC-6A27-4AB3-92EE-E6EE34843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6" name="Line 98">
              <a:extLst>
                <a:ext uri="{FF2B5EF4-FFF2-40B4-BE49-F238E27FC236}">
                  <a16:creationId xmlns:a16="http://schemas.microsoft.com/office/drawing/2014/main" id="{D78ADF62-DEFA-4E64-80A5-721B3A51D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7" name="Line 99">
              <a:extLst>
                <a:ext uri="{FF2B5EF4-FFF2-40B4-BE49-F238E27FC236}">
                  <a16:creationId xmlns:a16="http://schemas.microsoft.com/office/drawing/2014/main" id="{F74ED16B-0F61-468F-84B7-787F47B0E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42379" name="Picture 15" descr="underline_base">
            <a:extLst>
              <a:ext uri="{FF2B5EF4-FFF2-40B4-BE49-F238E27FC236}">
                <a16:creationId xmlns:a16="http://schemas.microsoft.com/office/drawing/2014/main" id="{48C1191D-4C7C-42BA-8EAD-313C55DB086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7" y="1527177"/>
            <a:ext cx="15538450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716F5C1B-E2B1-4E85-B6A9-5F3EFBFE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C7D29C5F-7570-435C-AB8E-4D06724B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8EF832F4-F37D-462D-9398-B48C22A369A6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B37FC2E8-C44B-45CC-AD82-615A599A3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5851" y="273050"/>
            <a:ext cx="16938626" cy="2286000"/>
          </a:xfrm>
        </p:spPr>
        <p:txBody>
          <a:bodyPr/>
          <a:lstStyle/>
          <a:p>
            <a:pPr>
              <a:defRPr/>
            </a:pPr>
            <a:r>
              <a:rPr lang="en-US" sz="7200">
                <a:ea typeface="ＭＳ Ｐゴシック" charset="0"/>
                <a:cs typeface="+mj-cs"/>
              </a:rPr>
              <a:t>Switch: </a:t>
            </a:r>
            <a:r>
              <a:rPr lang="en-US" sz="7200" i="1">
                <a:ea typeface="ＭＳ Ｐゴシック" charset="0"/>
                <a:cs typeface="+mj-cs"/>
              </a:rPr>
              <a:t>multiple</a:t>
            </a:r>
            <a:r>
              <a:rPr lang="en-US" sz="7200">
                <a:ea typeface="ＭＳ Ｐゴシック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F9EB6E7B-3AA9-48A4-AF6E-815DE4181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32227" y="2787651"/>
            <a:ext cx="9007474" cy="91535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4800"/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altLang="zh-CN" sz="480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altLang="zh-CN" sz="4800"/>
              <a:t>Ethernet protocol used on </a:t>
            </a:r>
            <a:r>
              <a:rPr lang="en-US" altLang="zh-CN" sz="4800" i="1"/>
              <a:t>each</a:t>
            </a:r>
            <a:r>
              <a:rPr lang="en-US" altLang="zh-CN" sz="4800"/>
              <a:t> incoming link, but no collisions; full duplex</a:t>
            </a:r>
          </a:p>
          <a:p>
            <a:pPr lvl="1"/>
            <a:r>
              <a:rPr lang="en-US" altLang="zh-CN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altLang="zh-CN" sz="4800" i="1">
                <a:solidFill>
                  <a:srgbClr val="CC0000"/>
                </a:solidFill>
              </a:rPr>
              <a:t>switching:</a:t>
            </a:r>
            <a:r>
              <a:rPr lang="en-US" altLang="zh-CN" sz="4800">
                <a:solidFill>
                  <a:srgbClr val="CC0000"/>
                </a:solidFill>
              </a:rPr>
              <a:t> </a:t>
            </a:r>
            <a:r>
              <a:rPr lang="en-US" altLang="zh-CN" sz="4800"/>
              <a:t>A-to-A</a:t>
            </a:r>
            <a:r>
              <a:rPr lang="ja-JP" altLang="en-US" sz="4800"/>
              <a:t>’</a:t>
            </a:r>
            <a:r>
              <a:rPr lang="en-US" altLang="ja-JP" sz="4800"/>
              <a:t> and B-to-B</a:t>
            </a:r>
            <a:r>
              <a:rPr lang="ja-JP" altLang="en-US" sz="4800"/>
              <a:t>’</a:t>
            </a:r>
            <a:r>
              <a:rPr lang="en-US" altLang="ja-JP" sz="4800"/>
              <a:t> can transmit simultaneously, without collisions </a:t>
            </a:r>
            <a:endParaRPr lang="en-US" altLang="zh-CN" sz="4800"/>
          </a:p>
        </p:txBody>
      </p:sp>
      <p:grpSp>
        <p:nvGrpSpPr>
          <p:cNvPr id="162821" name="Group 1">
            <a:extLst>
              <a:ext uri="{FF2B5EF4-FFF2-40B4-BE49-F238E27FC236}">
                <a16:creationId xmlns:a16="http://schemas.microsoft.com/office/drawing/2014/main" id="{1C784120-FF1B-4FF4-B54E-AF721BEC368A}"/>
              </a:ext>
            </a:extLst>
          </p:cNvPr>
          <p:cNvGrpSpPr>
            <a:grpSpLocks/>
          </p:cNvGrpSpPr>
          <p:nvPr/>
        </p:nvGrpSpPr>
        <p:grpSpPr bwMode="auto">
          <a:xfrm>
            <a:off x="13261977" y="2851150"/>
            <a:ext cx="7321550" cy="8474256"/>
            <a:chOff x="5106576" y="1425893"/>
            <a:chExt cx="3661504" cy="4237030"/>
          </a:xfrm>
        </p:grpSpPr>
        <p:sp>
          <p:nvSpPr>
            <p:cNvPr id="62472" name="Text Box 34">
              <a:extLst>
                <a:ext uri="{FF2B5EF4-FFF2-40B4-BE49-F238E27FC236}">
                  <a16:creationId xmlns:a16="http://schemas.microsoft.com/office/drawing/2014/main" id="{EFDA6388-98CE-4B8E-A5DE-F16B6EB3B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052" y="5062772"/>
              <a:ext cx="2619187" cy="600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switch with six interfaces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360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>
              <a:extLst>
                <a:ext uri="{FF2B5EF4-FFF2-40B4-BE49-F238E27FC236}">
                  <a16:creationId xmlns:a16="http://schemas.microsoft.com/office/drawing/2014/main" id="{60857522-A59E-44C4-8E18-101C3EE10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6576" y="1425893"/>
              <a:ext cx="3661504" cy="3553647"/>
              <a:chOff x="731524" y="1819788"/>
              <a:chExt cx="3661504" cy="3553647"/>
            </a:xfrm>
          </p:grpSpPr>
          <p:sp>
            <p:nvSpPr>
              <p:cNvPr id="62474" name="Text Box 23">
                <a:extLst>
                  <a:ext uri="{FF2B5EF4-FFF2-40B4-BE49-F238E27FC236}">
                    <a16:creationId xmlns:a16="http://schemas.microsoft.com/office/drawing/2014/main" id="{D7F3141D-5237-4201-B742-A9C21FEFE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246271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>
                <a:extLst>
                  <a:ext uri="{FF2B5EF4-FFF2-40B4-BE49-F238E27FC236}">
                    <a16:creationId xmlns:a16="http://schemas.microsoft.com/office/drawing/2014/main" id="{6FE5B40B-61BF-4D32-9B6E-1E71E66DC6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61710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6" name="Text Box 25">
                <a:extLst>
                  <a:ext uri="{FF2B5EF4-FFF2-40B4-BE49-F238E27FC236}">
                    <a16:creationId xmlns:a16="http://schemas.microsoft.com/office/drawing/2014/main" id="{3EC3B258-8690-4C04-9B40-EF0DD1AF4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246271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>
                <a:extLst>
                  <a:ext uri="{FF2B5EF4-FFF2-40B4-BE49-F238E27FC236}">
                    <a16:creationId xmlns:a16="http://schemas.microsoft.com/office/drawing/2014/main" id="{90222105-F4A6-4092-8E7A-745C748194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61710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ja-JP" altLang="en-US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8" name="Text Box 27">
                <a:extLst>
                  <a:ext uri="{FF2B5EF4-FFF2-40B4-BE49-F238E27FC236}">
                    <a16:creationId xmlns:a16="http://schemas.microsoft.com/office/drawing/2014/main" id="{B48A764A-E1DE-4B53-98EA-E7ABB6EA0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25909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>
                <a:extLst>
                  <a:ext uri="{FF2B5EF4-FFF2-40B4-BE49-F238E27FC236}">
                    <a16:creationId xmlns:a16="http://schemas.microsoft.com/office/drawing/2014/main" id="{2B4DA44A-A85E-48E2-93CF-EC9F4196E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374536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ja-JP" altLang="en-US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0" name="Line 17">
                <a:extLst>
                  <a:ext uri="{FF2B5EF4-FFF2-40B4-BE49-F238E27FC236}">
                    <a16:creationId xmlns:a16="http://schemas.microsoft.com/office/drawing/2014/main" id="{680C1396-B234-4B2D-9F32-C016DC5C0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1" name="Line 18">
                <a:extLst>
                  <a:ext uri="{FF2B5EF4-FFF2-40B4-BE49-F238E27FC236}">
                    <a16:creationId xmlns:a16="http://schemas.microsoft.com/office/drawing/2014/main" id="{89D8C5BB-6C69-4647-AB43-BED7D0580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2" name="Line 19">
                <a:extLst>
                  <a:ext uri="{FF2B5EF4-FFF2-40B4-BE49-F238E27FC236}">
                    <a16:creationId xmlns:a16="http://schemas.microsoft.com/office/drawing/2014/main" id="{3ED4E88E-7AA6-495C-A821-6FB4CC15F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3" name="Line 20">
                <a:extLst>
                  <a:ext uri="{FF2B5EF4-FFF2-40B4-BE49-F238E27FC236}">
                    <a16:creationId xmlns:a16="http://schemas.microsoft.com/office/drawing/2014/main" id="{CA5C78CE-563D-445B-8F8B-E367A7688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2835" name="Group 45">
                <a:extLst>
                  <a:ext uri="{FF2B5EF4-FFF2-40B4-BE49-F238E27FC236}">
                    <a16:creationId xmlns:a16="http://schemas.microsoft.com/office/drawing/2014/main" id="{102A293D-012A-437A-BF50-F8F0396C42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>
                  <a:extLst>
                    <a:ext uri="{FF2B5EF4-FFF2-40B4-BE49-F238E27FC236}">
                      <a16:creationId xmlns:a16="http://schemas.microsoft.com/office/drawing/2014/main" id="{77E890BE-3A96-405D-A582-42FEC43FA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2870" name="Group 49">
                  <a:extLst>
                    <a:ext uri="{FF2B5EF4-FFF2-40B4-BE49-F238E27FC236}">
                      <a16:creationId xmlns:a16="http://schemas.microsoft.com/office/drawing/2014/main" id="{A48DCF3D-4DE8-483F-A6A5-3C0C871302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>
                    <a:extLst>
                      <a:ext uri="{FF2B5EF4-FFF2-40B4-BE49-F238E27FC236}">
                        <a16:creationId xmlns:a16="http://schemas.microsoft.com/office/drawing/2014/main" id="{DBE2FB5E-7C61-462D-A9BD-999F4D8451E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>
                    <a:extLst>
                      <a:ext uri="{FF2B5EF4-FFF2-40B4-BE49-F238E27FC236}">
                        <a16:creationId xmlns:a16="http://schemas.microsoft.com/office/drawing/2014/main" id="{83B511A3-840D-40B4-9930-E34C17E4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62836" name="Group 46">
                <a:extLst>
                  <a:ext uri="{FF2B5EF4-FFF2-40B4-BE49-F238E27FC236}">
                    <a16:creationId xmlns:a16="http://schemas.microsoft.com/office/drawing/2014/main" id="{E696D403-1260-49D7-A7B5-BC9BAC1D3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>
                  <a:extLst>
                    <a:ext uri="{FF2B5EF4-FFF2-40B4-BE49-F238E27FC236}">
                      <a16:creationId xmlns:a16="http://schemas.microsoft.com/office/drawing/2014/main" id="{8D793F01-1BCB-453B-B47A-A5925FD8C6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>
                    <a:extLst>
                      <a:ext uri="{FF2B5EF4-FFF2-40B4-BE49-F238E27FC236}">
                        <a16:creationId xmlns:a16="http://schemas.microsoft.com/office/drawing/2014/main" id="{43A54EB1-F274-494A-B7FF-E0191079B6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>
                    <a:extLst>
                      <a:ext uri="{FF2B5EF4-FFF2-40B4-BE49-F238E27FC236}">
                        <a16:creationId xmlns:a16="http://schemas.microsoft.com/office/drawing/2014/main" id="{74E867FD-BA06-463D-829F-30D5067242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77" name="Rectangle 43">
                  <a:extLst>
                    <a:ext uri="{FF2B5EF4-FFF2-40B4-BE49-F238E27FC236}">
                      <a16:creationId xmlns:a16="http://schemas.microsoft.com/office/drawing/2014/main" id="{5B2C9DB5-BBB4-4288-A72F-20F02FAF6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99ACAB3D-9B98-4076-9C2E-7499428B2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2838" name="Group 44">
                <a:extLst>
                  <a:ext uri="{FF2B5EF4-FFF2-40B4-BE49-F238E27FC236}">
                    <a16:creationId xmlns:a16="http://schemas.microsoft.com/office/drawing/2014/main" id="{DB9852AA-A9E3-4211-8410-797072FBE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>
                  <a:extLst>
                    <a:ext uri="{FF2B5EF4-FFF2-40B4-BE49-F238E27FC236}">
                      <a16:creationId xmlns:a16="http://schemas.microsoft.com/office/drawing/2014/main" id="{0C1D1906-4081-4B70-AEC7-60F32CA77E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>
                  <a:extLst>
                    <a:ext uri="{FF2B5EF4-FFF2-40B4-BE49-F238E27FC236}">
                      <a16:creationId xmlns:a16="http://schemas.microsoft.com/office/drawing/2014/main" id="{B5697309-0432-4F62-887B-B57BB1B82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62839" name="Group 49">
                <a:extLst>
                  <a:ext uri="{FF2B5EF4-FFF2-40B4-BE49-F238E27FC236}">
                    <a16:creationId xmlns:a16="http://schemas.microsoft.com/office/drawing/2014/main" id="{9855F9A4-B31B-4FA3-803C-A6795040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>
                  <a:extLst>
                    <a:ext uri="{FF2B5EF4-FFF2-40B4-BE49-F238E27FC236}">
                      <a16:creationId xmlns:a16="http://schemas.microsoft.com/office/drawing/2014/main" id="{34EE698F-3E57-4C7B-9CB6-BE8814F74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2860" name="Group 44">
                  <a:extLst>
                    <a:ext uri="{FF2B5EF4-FFF2-40B4-BE49-F238E27FC236}">
                      <a16:creationId xmlns:a16="http://schemas.microsoft.com/office/drawing/2014/main" id="{20D8745C-C2B4-498E-AF7D-7BC1DE2FF5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>
                    <a:extLst>
                      <a:ext uri="{FF2B5EF4-FFF2-40B4-BE49-F238E27FC236}">
                        <a16:creationId xmlns:a16="http://schemas.microsoft.com/office/drawing/2014/main" id="{A0C9C42A-21C5-4818-B9FB-8A138875709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>
                    <a:extLst>
                      <a:ext uri="{FF2B5EF4-FFF2-40B4-BE49-F238E27FC236}">
                        <a16:creationId xmlns:a16="http://schemas.microsoft.com/office/drawing/2014/main" id="{4E84B797-EB8C-4737-8922-A024FCAAB9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pic>
            <p:nvPicPr>
              <p:cNvPr id="62489" name="Picture 3">
                <a:extLst>
                  <a:ext uri="{FF2B5EF4-FFF2-40B4-BE49-F238E27FC236}">
                    <a16:creationId xmlns:a16="http://schemas.microsoft.com/office/drawing/2014/main" id="{73CD2AC3-19A7-457C-B0D5-1774E6C2C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>
                <a:extLst>
                  <a:ext uri="{FF2B5EF4-FFF2-40B4-BE49-F238E27FC236}">
                    <a16:creationId xmlns:a16="http://schemas.microsoft.com/office/drawing/2014/main" id="{A41BC487-CB26-4579-8F8E-7B0AB3C2E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>
                  <a:extLst>
                    <a:ext uri="{FF2B5EF4-FFF2-40B4-BE49-F238E27FC236}">
                      <a16:creationId xmlns:a16="http://schemas.microsoft.com/office/drawing/2014/main" id="{560D19F5-A81D-48B4-919F-E5D250938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2856" name="Group 49">
                  <a:extLst>
                    <a:ext uri="{FF2B5EF4-FFF2-40B4-BE49-F238E27FC236}">
                      <a16:creationId xmlns:a16="http://schemas.microsoft.com/office/drawing/2014/main" id="{59FC4B73-CB5B-4E81-801A-35022C76B4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>
                    <a:extLst>
                      <a:ext uri="{FF2B5EF4-FFF2-40B4-BE49-F238E27FC236}">
                        <a16:creationId xmlns:a16="http://schemas.microsoft.com/office/drawing/2014/main" id="{BCA08501-2A2D-4294-9CCA-E80C34666B2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>
                    <a:extLst>
                      <a:ext uri="{FF2B5EF4-FFF2-40B4-BE49-F238E27FC236}">
                        <a16:creationId xmlns:a16="http://schemas.microsoft.com/office/drawing/2014/main" id="{C2CC0811-4DF8-4687-A7CD-184B1EFCC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62842" name="Group 52">
                <a:extLst>
                  <a:ext uri="{FF2B5EF4-FFF2-40B4-BE49-F238E27FC236}">
                    <a16:creationId xmlns:a16="http://schemas.microsoft.com/office/drawing/2014/main" id="{FE32572E-3E1E-4F33-9D0A-4EF958DD7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>
                  <a:extLst>
                    <a:ext uri="{FF2B5EF4-FFF2-40B4-BE49-F238E27FC236}">
                      <a16:creationId xmlns:a16="http://schemas.microsoft.com/office/drawing/2014/main" id="{A15DB17A-CB8E-42D4-9504-D32768B53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>
                    <a:extLst>
                      <a:ext uri="{FF2B5EF4-FFF2-40B4-BE49-F238E27FC236}">
                        <a16:creationId xmlns:a16="http://schemas.microsoft.com/office/drawing/2014/main" id="{AC811FAE-3F2C-4F7A-9E89-9BAE9EBD571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>
                    <a:extLst>
                      <a:ext uri="{FF2B5EF4-FFF2-40B4-BE49-F238E27FC236}">
                        <a16:creationId xmlns:a16="http://schemas.microsoft.com/office/drawing/2014/main" id="{C5C03BAF-EE8E-4F8F-A506-2645778403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63" name="Rectangle 43">
                  <a:extLst>
                    <a:ext uri="{FF2B5EF4-FFF2-40B4-BE49-F238E27FC236}">
                      <a16:creationId xmlns:a16="http://schemas.microsoft.com/office/drawing/2014/main" id="{BA50FC54-47AA-496B-9D9A-3DFBEB9CB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492" name="Line 17">
                <a:extLst>
                  <a:ext uri="{FF2B5EF4-FFF2-40B4-BE49-F238E27FC236}">
                    <a16:creationId xmlns:a16="http://schemas.microsoft.com/office/drawing/2014/main" id="{C7852693-D26D-4C28-A5D9-DFA024E43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3" name="Line 19">
                <a:extLst>
                  <a:ext uri="{FF2B5EF4-FFF2-40B4-BE49-F238E27FC236}">
                    <a16:creationId xmlns:a16="http://schemas.microsoft.com/office/drawing/2014/main" id="{3D171068-831A-407A-B8CA-6E5E5E5E2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4" name="Text Box 35">
                <a:extLst>
                  <a:ext uri="{FF2B5EF4-FFF2-40B4-BE49-F238E27FC236}">
                    <a16:creationId xmlns:a16="http://schemas.microsoft.com/office/drawing/2014/main" id="{F58E5327-07F1-4FD0-BA1D-F175143F6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>
                <a:extLst>
                  <a:ext uri="{FF2B5EF4-FFF2-40B4-BE49-F238E27FC236}">
                    <a16:creationId xmlns:a16="http://schemas.microsoft.com/office/drawing/2014/main" id="{A6EB1C02-9175-49A6-9BD7-2ECB6EDFA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>
                <a:extLst>
                  <a:ext uri="{FF2B5EF4-FFF2-40B4-BE49-F238E27FC236}">
                    <a16:creationId xmlns:a16="http://schemas.microsoft.com/office/drawing/2014/main" id="{90315E2B-1714-469A-A23D-630D4CA03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>
                <a:extLst>
                  <a:ext uri="{FF2B5EF4-FFF2-40B4-BE49-F238E27FC236}">
                    <a16:creationId xmlns:a16="http://schemas.microsoft.com/office/drawing/2014/main" id="{0A38C046-7A40-48EE-A846-5186836A1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>
                <a:extLst>
                  <a:ext uri="{FF2B5EF4-FFF2-40B4-BE49-F238E27FC236}">
                    <a16:creationId xmlns:a16="http://schemas.microsoft.com/office/drawing/2014/main" id="{904F624A-C276-44DB-8252-977380B957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>
                <a:extLst>
                  <a:ext uri="{FF2B5EF4-FFF2-40B4-BE49-F238E27FC236}">
                    <a16:creationId xmlns:a16="http://schemas.microsoft.com/office/drawing/2014/main" id="{712B59FF-596C-4939-90C7-FF5A7BCDA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>
            <a:extLst>
              <a:ext uri="{FF2B5EF4-FFF2-40B4-BE49-F238E27FC236}">
                <a16:creationId xmlns:a16="http://schemas.microsoft.com/office/drawing/2014/main" id="{57A7F97C-2384-4311-8941-0D83BD4B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6" y="1924050"/>
            <a:ext cx="16456024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8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7A164B4C-1F12-4536-9D07-90781E81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BE98BE05-DCBB-48C1-93B0-9BE5D571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6DEEF8D8-1DC6-4140-9968-9D2B23B54A5B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D80E5EE5-B66C-4401-9701-9F2283D74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0650" y="180976"/>
            <a:ext cx="15544800" cy="2286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ea typeface="ＭＳ Ｐゴシック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D984546E-6887-411C-A802-F13EEB5C6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97327" y="2797176"/>
            <a:ext cx="9756774" cy="9610724"/>
          </a:xfrm>
        </p:spPr>
        <p:txBody>
          <a:bodyPr/>
          <a:lstStyle/>
          <a:p>
            <a:pPr marL="0" indent="0">
              <a:lnSpc>
                <a:spcPts val="6000"/>
              </a:lnSpc>
              <a:buNone/>
            </a:pPr>
            <a:r>
              <a:rPr lang="en-US" altLang="zh-CN" i="1" u="sng">
                <a:solidFill>
                  <a:srgbClr val="CC0000"/>
                </a:solidFill>
              </a:rPr>
              <a:t>Q:</a:t>
            </a:r>
            <a:r>
              <a:rPr lang="en-US" altLang="zh-CN">
                <a:solidFill>
                  <a:srgbClr val="CC0000"/>
                </a:solidFill>
              </a:rPr>
              <a:t> </a:t>
            </a:r>
            <a:r>
              <a:rPr lang="en-US" altLang="zh-CN"/>
              <a:t>how does switch know A</a:t>
            </a:r>
            <a:r>
              <a:rPr lang="ja-JP" altLang="en-US"/>
              <a:t>’</a:t>
            </a:r>
            <a:r>
              <a:rPr lang="en-US" altLang="ja-JP"/>
              <a:t> reachable via interface 4, B</a:t>
            </a:r>
            <a:r>
              <a:rPr lang="ja-JP" altLang="en-US"/>
              <a:t>’</a:t>
            </a:r>
            <a:r>
              <a:rPr lang="en-US" altLang="ja-JP"/>
              <a:t> reachable via interface 5?</a:t>
            </a:r>
            <a:endParaRPr lang="en-US" altLang="zh-CN"/>
          </a:p>
        </p:txBody>
      </p:sp>
      <p:grpSp>
        <p:nvGrpSpPr>
          <p:cNvPr id="164869" name="Group 34">
            <a:extLst>
              <a:ext uri="{FF2B5EF4-FFF2-40B4-BE49-F238E27FC236}">
                <a16:creationId xmlns:a16="http://schemas.microsoft.com/office/drawing/2014/main" id="{57E11CA8-834C-4E7D-A58A-F134EE5E0A07}"/>
              </a:ext>
            </a:extLst>
          </p:cNvPr>
          <p:cNvGrpSpPr>
            <a:grpSpLocks/>
          </p:cNvGrpSpPr>
          <p:nvPr/>
        </p:nvGrpSpPr>
        <p:grpSpPr bwMode="auto">
          <a:xfrm>
            <a:off x="13261977" y="2851150"/>
            <a:ext cx="7321550" cy="8474256"/>
            <a:chOff x="5106576" y="1425893"/>
            <a:chExt cx="3661504" cy="4237030"/>
          </a:xfrm>
        </p:grpSpPr>
        <p:sp>
          <p:nvSpPr>
            <p:cNvPr id="63496" name="Text Box 34">
              <a:extLst>
                <a:ext uri="{FF2B5EF4-FFF2-40B4-BE49-F238E27FC236}">
                  <a16:creationId xmlns:a16="http://schemas.microsoft.com/office/drawing/2014/main" id="{76744DB2-6207-4151-BA31-0DD19B5FF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052" y="5062772"/>
              <a:ext cx="2619187" cy="600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switch with six interfaces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360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>
              <a:extLst>
                <a:ext uri="{FF2B5EF4-FFF2-40B4-BE49-F238E27FC236}">
                  <a16:creationId xmlns:a16="http://schemas.microsoft.com/office/drawing/2014/main" id="{7D85BEA6-42C3-48D5-94A0-E32E9F9AA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6576" y="1425893"/>
              <a:ext cx="3661504" cy="3553647"/>
              <a:chOff x="731524" y="1819788"/>
              <a:chExt cx="3661504" cy="3553647"/>
            </a:xfrm>
          </p:grpSpPr>
          <p:sp>
            <p:nvSpPr>
              <p:cNvPr id="63498" name="Text Box 23">
                <a:extLst>
                  <a:ext uri="{FF2B5EF4-FFF2-40B4-BE49-F238E27FC236}">
                    <a16:creationId xmlns:a16="http://schemas.microsoft.com/office/drawing/2014/main" id="{A1BF9E26-5F5D-4336-9298-22A76C263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246271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>
                <a:extLst>
                  <a:ext uri="{FF2B5EF4-FFF2-40B4-BE49-F238E27FC236}">
                    <a16:creationId xmlns:a16="http://schemas.microsoft.com/office/drawing/2014/main" id="{4D6813DA-1F7C-44CA-ACFF-74472D462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61710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0" name="Text Box 25">
                <a:extLst>
                  <a:ext uri="{FF2B5EF4-FFF2-40B4-BE49-F238E27FC236}">
                    <a16:creationId xmlns:a16="http://schemas.microsoft.com/office/drawing/2014/main" id="{3BCC224C-5C13-4F92-BE0E-99A7A1EFC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246271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>
                <a:extLst>
                  <a:ext uri="{FF2B5EF4-FFF2-40B4-BE49-F238E27FC236}">
                    <a16:creationId xmlns:a16="http://schemas.microsoft.com/office/drawing/2014/main" id="{73AE98E0-5D54-46DB-8105-D59AE838D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61710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ja-JP" altLang="en-US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2" name="Text Box 27">
                <a:extLst>
                  <a:ext uri="{FF2B5EF4-FFF2-40B4-BE49-F238E27FC236}">
                    <a16:creationId xmlns:a16="http://schemas.microsoft.com/office/drawing/2014/main" id="{74073802-0C4B-4678-BE0F-62B00C4C3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25909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>
                <a:extLst>
                  <a:ext uri="{FF2B5EF4-FFF2-40B4-BE49-F238E27FC236}">
                    <a16:creationId xmlns:a16="http://schemas.microsoft.com/office/drawing/2014/main" id="{78CA5850-463F-4113-9D8E-707D7B4EE3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374536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ja-JP" altLang="en-US" sz="3600" i="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4" name="Line 17">
                <a:extLst>
                  <a:ext uri="{FF2B5EF4-FFF2-40B4-BE49-F238E27FC236}">
                    <a16:creationId xmlns:a16="http://schemas.microsoft.com/office/drawing/2014/main" id="{3D32268C-3829-46DD-AA2C-2F65C971D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5" name="Line 18">
                <a:extLst>
                  <a:ext uri="{FF2B5EF4-FFF2-40B4-BE49-F238E27FC236}">
                    <a16:creationId xmlns:a16="http://schemas.microsoft.com/office/drawing/2014/main" id="{2CEC272F-720B-4EDF-A4B6-7CDB0C6C1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6" name="Line 19">
                <a:extLst>
                  <a:ext uri="{FF2B5EF4-FFF2-40B4-BE49-F238E27FC236}">
                    <a16:creationId xmlns:a16="http://schemas.microsoft.com/office/drawing/2014/main" id="{593241E3-6CCD-450D-990C-167D18329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7" name="Line 20">
                <a:extLst>
                  <a:ext uri="{FF2B5EF4-FFF2-40B4-BE49-F238E27FC236}">
                    <a16:creationId xmlns:a16="http://schemas.microsoft.com/office/drawing/2014/main" id="{181F0D8F-11F7-43CB-A899-1AC1A6E28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4885" name="Group 47">
                <a:extLst>
                  <a:ext uri="{FF2B5EF4-FFF2-40B4-BE49-F238E27FC236}">
                    <a16:creationId xmlns:a16="http://schemas.microsoft.com/office/drawing/2014/main" id="{B674B8CA-64A5-43B5-9A1D-68BAF61BBB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>
                  <a:extLst>
                    <a:ext uri="{FF2B5EF4-FFF2-40B4-BE49-F238E27FC236}">
                      <a16:creationId xmlns:a16="http://schemas.microsoft.com/office/drawing/2014/main" id="{3577A3E8-BE1F-4607-B647-916BAB388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4920" name="Group 49">
                  <a:extLst>
                    <a:ext uri="{FF2B5EF4-FFF2-40B4-BE49-F238E27FC236}">
                      <a16:creationId xmlns:a16="http://schemas.microsoft.com/office/drawing/2014/main" id="{450323F3-8627-4063-BF41-6078CA52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>
                    <a:extLst>
                      <a:ext uri="{FF2B5EF4-FFF2-40B4-BE49-F238E27FC236}">
                        <a16:creationId xmlns:a16="http://schemas.microsoft.com/office/drawing/2014/main" id="{D0454D5D-906F-4234-8BD6-138F80851C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>
                    <a:extLst>
                      <a:ext uri="{FF2B5EF4-FFF2-40B4-BE49-F238E27FC236}">
                        <a16:creationId xmlns:a16="http://schemas.microsoft.com/office/drawing/2014/main" id="{A5F34B12-3F93-4B59-AAF7-EBF229BFA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64886" name="Group 48">
                <a:extLst>
                  <a:ext uri="{FF2B5EF4-FFF2-40B4-BE49-F238E27FC236}">
                    <a16:creationId xmlns:a16="http://schemas.microsoft.com/office/drawing/2014/main" id="{4D8F8FFD-3D62-4D2C-9CF5-B9157E6456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>
                  <a:extLst>
                    <a:ext uri="{FF2B5EF4-FFF2-40B4-BE49-F238E27FC236}">
                      <a16:creationId xmlns:a16="http://schemas.microsoft.com/office/drawing/2014/main" id="{7D302F35-D5B5-48DE-AEC8-296D07AE96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>
                    <a:extLst>
                      <a:ext uri="{FF2B5EF4-FFF2-40B4-BE49-F238E27FC236}">
                        <a16:creationId xmlns:a16="http://schemas.microsoft.com/office/drawing/2014/main" id="{827087CF-406C-40AA-89AE-8511C5A7F7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>
                    <a:extLst>
                      <a:ext uri="{FF2B5EF4-FFF2-40B4-BE49-F238E27FC236}">
                        <a16:creationId xmlns:a16="http://schemas.microsoft.com/office/drawing/2014/main" id="{4408240A-10EF-4321-AEBC-CFFBD06C36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79" name="Rectangle 43">
                  <a:extLst>
                    <a:ext uri="{FF2B5EF4-FFF2-40B4-BE49-F238E27FC236}">
                      <a16:creationId xmlns:a16="http://schemas.microsoft.com/office/drawing/2014/main" id="{23AB9200-A1C7-40D0-A0BF-4CD486807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9B7381CA-F596-4A6D-BFBD-9F9D8A3DA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4888" name="Group 44">
                <a:extLst>
                  <a:ext uri="{FF2B5EF4-FFF2-40B4-BE49-F238E27FC236}">
                    <a16:creationId xmlns:a16="http://schemas.microsoft.com/office/drawing/2014/main" id="{577013F0-877D-4951-AA55-593D57F747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>
                  <a:extLst>
                    <a:ext uri="{FF2B5EF4-FFF2-40B4-BE49-F238E27FC236}">
                      <a16:creationId xmlns:a16="http://schemas.microsoft.com/office/drawing/2014/main" id="{F1813356-BC34-436B-8E8D-389C1EDE26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>
                  <a:extLst>
                    <a:ext uri="{FF2B5EF4-FFF2-40B4-BE49-F238E27FC236}">
                      <a16:creationId xmlns:a16="http://schemas.microsoft.com/office/drawing/2014/main" id="{472232BB-DA94-42E9-8EC5-7B923CDEB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64889" name="Group 51">
                <a:extLst>
                  <a:ext uri="{FF2B5EF4-FFF2-40B4-BE49-F238E27FC236}">
                    <a16:creationId xmlns:a16="http://schemas.microsoft.com/office/drawing/2014/main" id="{66A6A493-95E9-4B5C-8864-CB9589181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>
                  <a:extLst>
                    <a:ext uri="{FF2B5EF4-FFF2-40B4-BE49-F238E27FC236}">
                      <a16:creationId xmlns:a16="http://schemas.microsoft.com/office/drawing/2014/main" id="{42D0F3FE-0B9C-4952-96BA-23C2DA7C0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4910" name="Group 44">
                  <a:extLst>
                    <a:ext uri="{FF2B5EF4-FFF2-40B4-BE49-F238E27FC236}">
                      <a16:creationId xmlns:a16="http://schemas.microsoft.com/office/drawing/2014/main" id="{8B6F0422-D7E2-4A67-BFFE-64D1D409EC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>
                    <a:extLst>
                      <a:ext uri="{FF2B5EF4-FFF2-40B4-BE49-F238E27FC236}">
                        <a16:creationId xmlns:a16="http://schemas.microsoft.com/office/drawing/2014/main" id="{B9771E6B-3786-4D68-ABB7-4F42A6557D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>
                    <a:extLst>
                      <a:ext uri="{FF2B5EF4-FFF2-40B4-BE49-F238E27FC236}">
                        <a16:creationId xmlns:a16="http://schemas.microsoft.com/office/drawing/2014/main" id="{4D244412-B51E-405E-9264-D6941CC6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pic>
            <p:nvPicPr>
              <p:cNvPr id="63513" name="Picture 3">
                <a:extLst>
                  <a:ext uri="{FF2B5EF4-FFF2-40B4-BE49-F238E27FC236}">
                    <a16:creationId xmlns:a16="http://schemas.microsoft.com/office/drawing/2014/main" id="{D62E43B1-1019-4E11-ADF6-17830033FA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>
                <a:extLst>
                  <a:ext uri="{FF2B5EF4-FFF2-40B4-BE49-F238E27FC236}">
                    <a16:creationId xmlns:a16="http://schemas.microsoft.com/office/drawing/2014/main" id="{36C218F9-1830-4FD8-AF99-2915B01FD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>
                  <a:extLst>
                    <a:ext uri="{FF2B5EF4-FFF2-40B4-BE49-F238E27FC236}">
                      <a16:creationId xmlns:a16="http://schemas.microsoft.com/office/drawing/2014/main" id="{A44897B8-8F0D-48D2-B7E2-FD21BEF5D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4906" name="Group 49">
                  <a:extLst>
                    <a:ext uri="{FF2B5EF4-FFF2-40B4-BE49-F238E27FC236}">
                      <a16:creationId xmlns:a16="http://schemas.microsoft.com/office/drawing/2014/main" id="{08D5440A-F4F4-4B7A-B26F-E737FCE573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>
                    <a:extLst>
                      <a:ext uri="{FF2B5EF4-FFF2-40B4-BE49-F238E27FC236}">
                        <a16:creationId xmlns:a16="http://schemas.microsoft.com/office/drawing/2014/main" id="{D6D6A08D-2D45-4495-AB9E-81D5BBE6C5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>
                    <a:extLst>
                      <a:ext uri="{FF2B5EF4-FFF2-40B4-BE49-F238E27FC236}">
                        <a16:creationId xmlns:a16="http://schemas.microsoft.com/office/drawing/2014/main" id="{CD1F7AF0-2566-4A17-9931-3D795CA7A0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64892" name="Group 54">
                <a:extLst>
                  <a:ext uri="{FF2B5EF4-FFF2-40B4-BE49-F238E27FC236}">
                    <a16:creationId xmlns:a16="http://schemas.microsoft.com/office/drawing/2014/main" id="{E634C081-ACAB-4B91-86FB-73641A9296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>
                  <a:extLst>
                    <a:ext uri="{FF2B5EF4-FFF2-40B4-BE49-F238E27FC236}">
                      <a16:creationId xmlns:a16="http://schemas.microsoft.com/office/drawing/2014/main" id="{255236A9-34A0-40BE-9E56-18EB9907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>
                    <a:extLst>
                      <a:ext uri="{FF2B5EF4-FFF2-40B4-BE49-F238E27FC236}">
                        <a16:creationId xmlns:a16="http://schemas.microsoft.com/office/drawing/2014/main" id="{72623EB3-C6BB-445B-9E1F-C5EADFDF126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>
                    <a:extLst>
                      <a:ext uri="{FF2B5EF4-FFF2-40B4-BE49-F238E27FC236}">
                        <a16:creationId xmlns:a16="http://schemas.microsoft.com/office/drawing/2014/main" id="{54F5F5C5-2B79-4290-833F-DB1DC354FE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defTabSz="1828800" eaLnBrk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600" i="1" kern="1200">
                      <a:latin typeface="Comic Sans MS" panose="030F0702030302020204" pitchFamily="66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65" name="Rectangle 43">
                  <a:extLst>
                    <a:ext uri="{FF2B5EF4-FFF2-40B4-BE49-F238E27FC236}">
                      <a16:creationId xmlns:a16="http://schemas.microsoft.com/office/drawing/2014/main" id="{377A2831-F5EC-4953-AEF7-3E182C84D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3600" kern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3516" name="Line 17">
                <a:extLst>
                  <a:ext uri="{FF2B5EF4-FFF2-40B4-BE49-F238E27FC236}">
                    <a16:creationId xmlns:a16="http://schemas.microsoft.com/office/drawing/2014/main" id="{49A1E6DF-BE4C-45E6-94B0-28652C434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7" name="Line 19">
                <a:extLst>
                  <a:ext uri="{FF2B5EF4-FFF2-40B4-BE49-F238E27FC236}">
                    <a16:creationId xmlns:a16="http://schemas.microsoft.com/office/drawing/2014/main" id="{304B863A-7FED-4945-9C14-2B9A6E50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8" name="Text Box 35">
                <a:extLst>
                  <a:ext uri="{FF2B5EF4-FFF2-40B4-BE49-F238E27FC236}">
                    <a16:creationId xmlns:a16="http://schemas.microsoft.com/office/drawing/2014/main" id="{8C1F4B2E-08D8-4DA0-8593-0ED8DAE34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>
                <a:extLst>
                  <a:ext uri="{FF2B5EF4-FFF2-40B4-BE49-F238E27FC236}">
                    <a16:creationId xmlns:a16="http://schemas.microsoft.com/office/drawing/2014/main" id="{16C5EB3B-45EA-4F12-9C6E-1C23CAA6E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>
                <a:extLst>
                  <a:ext uri="{FF2B5EF4-FFF2-40B4-BE49-F238E27FC236}">
                    <a16:creationId xmlns:a16="http://schemas.microsoft.com/office/drawing/2014/main" id="{ECB729FD-D3F5-4D20-A807-F6D8D80ED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>
                <a:extLst>
                  <a:ext uri="{FF2B5EF4-FFF2-40B4-BE49-F238E27FC236}">
                    <a16:creationId xmlns:a16="http://schemas.microsoft.com/office/drawing/2014/main" id="{3FF01393-152D-4415-BBC6-1F1D24144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>
                <a:extLst>
                  <a:ext uri="{FF2B5EF4-FFF2-40B4-BE49-F238E27FC236}">
                    <a16:creationId xmlns:a16="http://schemas.microsoft.com/office/drawing/2014/main" id="{59AE0115-EE7D-4932-B5CC-1DEC6630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220617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>
                <a:extLst>
                  <a:ext uri="{FF2B5EF4-FFF2-40B4-BE49-F238E27FC236}">
                    <a16:creationId xmlns:a16="http://schemas.microsoft.com/office/drawing/2014/main" id="{D0C2E670-5572-424B-8A19-C917A10DF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23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i="0" kern="12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998F12D-0A43-4F4E-B963-A67954A6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7" y="5133976"/>
            <a:ext cx="9756774" cy="42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685800" indent="-685800" defTabSz="1828800">
              <a:lnSpc>
                <a:spcPts val="6000"/>
              </a:lnSpc>
              <a:defRPr/>
            </a:pPr>
            <a:r>
              <a:rPr lang="en-US" sz="5600" i="1" u="sng" kern="1200" dirty="0">
                <a:solidFill>
                  <a:srgbClr val="CC0000"/>
                </a:solidFill>
                <a:latin typeface="Gill Sans MT"/>
              </a:rPr>
              <a:t>A:</a:t>
            </a:r>
            <a:r>
              <a:rPr lang="en-US" sz="5600" i="1" kern="1200" dirty="0">
                <a:solidFill>
                  <a:srgbClr val="CC0000"/>
                </a:solidFill>
                <a:latin typeface="Gill Sans MT"/>
              </a:rPr>
              <a:t>  </a:t>
            </a:r>
            <a:r>
              <a:rPr lang="en-US" sz="5600" i="1" kern="1200" dirty="0">
                <a:solidFill>
                  <a:srgbClr val="000000"/>
                </a:solidFill>
                <a:latin typeface="Gill Sans MT"/>
              </a:rPr>
              <a:t>each switch has a </a:t>
            </a:r>
            <a:r>
              <a:rPr lang="en-US" sz="5600" i="1" kern="1200" dirty="0">
                <a:solidFill>
                  <a:srgbClr val="CC0000"/>
                </a:solidFill>
                <a:latin typeface="Gill Sans MT"/>
              </a:rPr>
              <a:t>switch table,</a:t>
            </a:r>
            <a:r>
              <a:rPr lang="en-US" sz="5600" i="1" kern="1200" dirty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sz="5600" i="1" kern="1200" dirty="0">
                <a:solidFill>
                  <a:srgbClr val="000000"/>
                </a:solidFill>
                <a:latin typeface="Gill Sans MT"/>
              </a:rPr>
              <a:t>each entry:</a:t>
            </a:r>
          </a:p>
          <a:p>
            <a:pPr marL="1485900" lvl="1" indent="-571500" defTabSz="1828800">
              <a:lnSpc>
                <a:spcPct val="100000"/>
              </a:lnSpc>
              <a:defRPr/>
            </a:pPr>
            <a:r>
              <a:rPr lang="en-US" sz="4800" i="1" kern="1200" dirty="0">
                <a:solidFill>
                  <a:srgbClr val="000000"/>
                </a:solidFill>
                <a:latin typeface="Gill Sans MT"/>
              </a:rPr>
              <a:t>(MAC address of host, interface to reach host, time stamp)</a:t>
            </a:r>
          </a:p>
          <a:p>
            <a:pPr marL="1485900" lvl="1" indent="-571500" defTabSz="1828800">
              <a:lnSpc>
                <a:spcPct val="100000"/>
              </a:lnSpc>
              <a:defRPr/>
            </a:pPr>
            <a:r>
              <a:rPr lang="en-US" sz="4800" i="1" kern="1200" dirty="0">
                <a:solidFill>
                  <a:srgbClr val="000000"/>
                </a:solidFill>
                <a:latin typeface="Gill Sans MT"/>
              </a:rPr>
              <a:t>looks like a routing table!</a:t>
            </a:r>
          </a:p>
        </p:txBody>
      </p:sp>
      <p:pic>
        <p:nvPicPr>
          <p:cNvPr id="164871" name="Picture 22" descr="underline_base">
            <a:extLst>
              <a:ext uri="{FF2B5EF4-FFF2-40B4-BE49-F238E27FC236}">
                <a16:creationId xmlns:a16="http://schemas.microsoft.com/office/drawing/2014/main" id="{4167CD02-8FA0-4BFF-A867-30E77A0E7EF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1" y="1797050"/>
            <a:ext cx="9140826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>
            <a:extLst>
              <a:ext uri="{FF2B5EF4-FFF2-40B4-BE49-F238E27FC236}">
                <a16:creationId xmlns:a16="http://schemas.microsoft.com/office/drawing/2014/main" id="{F2F701C7-6C69-4204-8F7B-46333F2A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1" y="10086976"/>
            <a:ext cx="10080626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 defTabSz="1828800">
              <a:lnSpc>
                <a:spcPct val="75000"/>
              </a:lnSpc>
              <a:buNone/>
              <a:defRPr/>
            </a:pPr>
            <a:r>
              <a:rPr lang="en-US" sz="5600" i="1" u="sng" kern="1200" dirty="0">
                <a:solidFill>
                  <a:srgbClr val="CC0000"/>
                </a:solidFill>
                <a:latin typeface="Gill Sans MT"/>
              </a:rPr>
              <a:t>Q:</a:t>
            </a:r>
            <a:r>
              <a:rPr lang="en-US" sz="5600" i="1" kern="1200" dirty="0">
                <a:solidFill>
                  <a:srgbClr val="CC0000"/>
                </a:solidFill>
                <a:latin typeface="Gill Sans MT"/>
              </a:rPr>
              <a:t> </a:t>
            </a:r>
            <a:r>
              <a:rPr lang="en-US" sz="5600" i="1" kern="1200" dirty="0">
                <a:solidFill>
                  <a:srgbClr val="000000"/>
                </a:solidFill>
                <a:latin typeface="Gill Sans MT"/>
              </a:rPr>
              <a:t>how are entries created, maintained in switch table? </a:t>
            </a:r>
          </a:p>
          <a:p>
            <a:pPr marL="1485900" lvl="1" indent="-571500" defTabSz="1828800">
              <a:lnSpc>
                <a:spcPct val="75000"/>
              </a:lnSpc>
              <a:defRPr/>
            </a:pPr>
            <a:r>
              <a:rPr lang="en-US" sz="4800" i="1" kern="1200" dirty="0">
                <a:solidFill>
                  <a:srgbClr val="000000"/>
                </a:solidFill>
                <a:latin typeface="Gill Sans MT"/>
              </a:rPr>
              <a:t>something like a routing protocol?</a:t>
            </a:r>
          </a:p>
        </p:txBody>
      </p:sp>
    </p:spTree>
    <p:extLst>
      <p:ext uri="{BB962C8B-B14F-4D97-AF65-F5344CB8AC3E}">
        <p14:creationId xmlns:p14="http://schemas.microsoft.com/office/powerpoint/2010/main" val="25132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>
            <a:extLst>
              <a:ext uri="{FF2B5EF4-FFF2-40B4-BE49-F238E27FC236}">
                <a16:creationId xmlns:a16="http://schemas.microsoft.com/office/drawing/2014/main" id="{E1717A2E-10D6-4F7A-824D-42D77CD95E8A}"/>
              </a:ext>
            </a:extLst>
          </p:cNvPr>
          <p:cNvGrpSpPr>
            <a:grpSpLocks/>
          </p:cNvGrpSpPr>
          <p:nvPr/>
        </p:nvGrpSpPr>
        <p:grpSpPr bwMode="auto">
          <a:xfrm>
            <a:off x="11960227" y="2432050"/>
            <a:ext cx="7321551" cy="7107457"/>
            <a:chOff x="731524" y="1819788"/>
            <a:chExt cx="3661504" cy="3553614"/>
          </a:xfrm>
        </p:grpSpPr>
        <p:sp>
          <p:nvSpPr>
            <p:cNvPr id="65565" name="Text Box 23">
              <a:extLst>
                <a:ext uri="{FF2B5EF4-FFF2-40B4-BE49-F238E27FC236}">
                  <a16:creationId xmlns:a16="http://schemas.microsoft.com/office/drawing/2014/main" id="{672D6A5C-B2B6-40C8-B69D-CB785764F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246271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>
              <a:extLst>
                <a:ext uri="{FF2B5EF4-FFF2-40B4-BE49-F238E27FC236}">
                  <a16:creationId xmlns:a16="http://schemas.microsoft.com/office/drawing/2014/main" id="{6FA037AE-43DA-4113-AAD3-CB9BAD362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61709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7" name="Text Box 25">
              <a:extLst>
                <a:ext uri="{FF2B5EF4-FFF2-40B4-BE49-F238E27FC236}">
                  <a16:creationId xmlns:a16="http://schemas.microsoft.com/office/drawing/2014/main" id="{A9185C75-41E7-487B-94C8-EA9B45DAC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246271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>
              <a:extLst>
                <a:ext uri="{FF2B5EF4-FFF2-40B4-BE49-F238E27FC236}">
                  <a16:creationId xmlns:a16="http://schemas.microsoft.com/office/drawing/2014/main" id="{8F4CBD2B-99FF-45D0-A5F1-C613A5D71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61709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9" name="Text Box 27">
              <a:extLst>
                <a:ext uri="{FF2B5EF4-FFF2-40B4-BE49-F238E27FC236}">
                  <a16:creationId xmlns:a16="http://schemas.microsoft.com/office/drawing/2014/main" id="{47D6C8E4-FCAD-4E35-ADA6-76A3797BB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25909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>
              <a:extLst>
                <a:ext uri="{FF2B5EF4-FFF2-40B4-BE49-F238E27FC236}">
                  <a16:creationId xmlns:a16="http://schemas.microsoft.com/office/drawing/2014/main" id="{1933AEA1-BC0A-4E5E-B2C5-B2394FDC3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374536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ja-JP" altLang="en-US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71" name="Line 17">
              <a:extLst>
                <a:ext uri="{FF2B5EF4-FFF2-40B4-BE49-F238E27FC236}">
                  <a16:creationId xmlns:a16="http://schemas.microsoft.com/office/drawing/2014/main" id="{6704AD2E-1B7A-4674-9C17-9E84DC88C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2" name="Line 18">
              <a:extLst>
                <a:ext uri="{FF2B5EF4-FFF2-40B4-BE49-F238E27FC236}">
                  <a16:creationId xmlns:a16="http://schemas.microsoft.com/office/drawing/2014/main" id="{58395D32-3402-476F-8672-AEABC1D9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Line 19">
              <a:extLst>
                <a:ext uri="{FF2B5EF4-FFF2-40B4-BE49-F238E27FC236}">
                  <a16:creationId xmlns:a16="http://schemas.microsoft.com/office/drawing/2014/main" id="{700DB022-41E2-4FC4-AF73-22FF4D283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4" name="Line 20">
              <a:extLst>
                <a:ext uri="{FF2B5EF4-FFF2-40B4-BE49-F238E27FC236}">
                  <a16:creationId xmlns:a16="http://schemas.microsoft.com/office/drawing/2014/main" id="{9CFC4401-4829-4034-A126-350B5CBC9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6950" name="Group 47">
              <a:extLst>
                <a:ext uri="{FF2B5EF4-FFF2-40B4-BE49-F238E27FC236}">
                  <a16:creationId xmlns:a16="http://schemas.microsoft.com/office/drawing/2014/main" id="{F66EC7FE-397A-4569-92B0-8C234F99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>
                <a:extLst>
                  <a:ext uri="{FF2B5EF4-FFF2-40B4-BE49-F238E27FC236}">
                    <a16:creationId xmlns:a16="http://schemas.microsoft.com/office/drawing/2014/main" id="{4796C4C4-3CF1-43EA-AA64-D0D96587C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6985" name="Group 49">
                <a:extLst>
                  <a:ext uri="{FF2B5EF4-FFF2-40B4-BE49-F238E27FC236}">
                    <a16:creationId xmlns:a16="http://schemas.microsoft.com/office/drawing/2014/main" id="{8A8D3CA4-61D0-4A5A-B8CC-03BCFF29B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>
                  <a:extLst>
                    <a:ext uri="{FF2B5EF4-FFF2-40B4-BE49-F238E27FC236}">
                      <a16:creationId xmlns:a16="http://schemas.microsoft.com/office/drawing/2014/main" id="{6B764647-22F8-4980-B192-1909D65581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>
                  <a:extLst>
                    <a:ext uri="{FF2B5EF4-FFF2-40B4-BE49-F238E27FC236}">
                      <a16:creationId xmlns:a16="http://schemas.microsoft.com/office/drawing/2014/main" id="{D87CE47D-B44A-4094-8816-2BC0FA178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66951" name="Group 48">
              <a:extLst>
                <a:ext uri="{FF2B5EF4-FFF2-40B4-BE49-F238E27FC236}">
                  <a16:creationId xmlns:a16="http://schemas.microsoft.com/office/drawing/2014/main" id="{6D168829-5C72-4881-85DA-E8F6DF2CF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>
                <a:extLst>
                  <a:ext uri="{FF2B5EF4-FFF2-40B4-BE49-F238E27FC236}">
                    <a16:creationId xmlns:a16="http://schemas.microsoft.com/office/drawing/2014/main" id="{D15ECE3D-33AF-42E7-B5EE-0DE436C75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>
                  <a:extLst>
                    <a:ext uri="{FF2B5EF4-FFF2-40B4-BE49-F238E27FC236}">
                      <a16:creationId xmlns:a16="http://schemas.microsoft.com/office/drawing/2014/main" id="{2C7328FC-DF5D-4ADE-9F25-BD84BA9CAD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>
                  <a:extLst>
                    <a:ext uri="{FF2B5EF4-FFF2-40B4-BE49-F238E27FC236}">
                      <a16:creationId xmlns:a16="http://schemas.microsoft.com/office/drawing/2014/main" id="{96640B93-2ACD-45F6-A334-09D3E732B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97" name="Rectangle 43">
                <a:extLst>
                  <a:ext uri="{FF2B5EF4-FFF2-40B4-BE49-F238E27FC236}">
                    <a16:creationId xmlns:a16="http://schemas.microsoft.com/office/drawing/2014/main" id="{3F56C47A-8E18-4F89-8759-00DB9C0BF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Rectangle 43">
              <a:extLst>
                <a:ext uri="{FF2B5EF4-FFF2-40B4-BE49-F238E27FC236}">
                  <a16:creationId xmlns:a16="http://schemas.microsoft.com/office/drawing/2014/main" id="{91ABBD64-3E31-4B07-9163-ABA1DAD34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6953" name="Group 44">
              <a:extLst>
                <a:ext uri="{FF2B5EF4-FFF2-40B4-BE49-F238E27FC236}">
                  <a16:creationId xmlns:a16="http://schemas.microsoft.com/office/drawing/2014/main" id="{C38CBF99-B03F-432D-B847-5CD20F054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>
                <a:extLst>
                  <a:ext uri="{FF2B5EF4-FFF2-40B4-BE49-F238E27FC236}">
                    <a16:creationId xmlns:a16="http://schemas.microsoft.com/office/drawing/2014/main" id="{B63298A4-CABD-468E-BF7E-FD4FD19DE5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>
                <a:extLst>
                  <a:ext uri="{FF2B5EF4-FFF2-40B4-BE49-F238E27FC236}">
                    <a16:creationId xmlns:a16="http://schemas.microsoft.com/office/drawing/2014/main" id="{23D0410D-9F84-424D-88AB-BC7176F2C1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66954" name="Group 51">
              <a:extLst>
                <a:ext uri="{FF2B5EF4-FFF2-40B4-BE49-F238E27FC236}">
                  <a16:creationId xmlns:a16="http://schemas.microsoft.com/office/drawing/2014/main" id="{3D08ACD4-784C-440A-BB97-2ED4BC459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>
                <a:extLst>
                  <a:ext uri="{FF2B5EF4-FFF2-40B4-BE49-F238E27FC236}">
                    <a16:creationId xmlns:a16="http://schemas.microsoft.com/office/drawing/2014/main" id="{061D493D-AFCD-4D8A-8A48-F63E6EADB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6975" name="Group 44">
                <a:extLst>
                  <a:ext uri="{FF2B5EF4-FFF2-40B4-BE49-F238E27FC236}">
                    <a16:creationId xmlns:a16="http://schemas.microsoft.com/office/drawing/2014/main" id="{BB1B7EDA-97D8-456E-95FF-A5347B03F0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>
                  <a:extLst>
                    <a:ext uri="{FF2B5EF4-FFF2-40B4-BE49-F238E27FC236}">
                      <a16:creationId xmlns:a16="http://schemas.microsoft.com/office/drawing/2014/main" id="{0C95B038-0E5D-44B1-B4FC-B760802803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>
                  <a:extLst>
                    <a:ext uri="{FF2B5EF4-FFF2-40B4-BE49-F238E27FC236}">
                      <a16:creationId xmlns:a16="http://schemas.microsoft.com/office/drawing/2014/main" id="{B8C2478E-FC29-4131-B42C-C549F55E7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pic>
          <p:nvPicPr>
            <p:cNvPr id="65580" name="Picture 3">
              <a:extLst>
                <a:ext uri="{FF2B5EF4-FFF2-40B4-BE49-F238E27FC236}">
                  <a16:creationId xmlns:a16="http://schemas.microsoft.com/office/drawing/2014/main" id="{C5D59C1A-FAC2-46F6-84A1-48E34B24D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>
              <a:extLst>
                <a:ext uri="{FF2B5EF4-FFF2-40B4-BE49-F238E27FC236}">
                  <a16:creationId xmlns:a16="http://schemas.microsoft.com/office/drawing/2014/main" id="{3DF0B6EC-8B8F-498C-B978-043504F17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>
                <a:extLst>
                  <a:ext uri="{FF2B5EF4-FFF2-40B4-BE49-F238E27FC236}">
                    <a16:creationId xmlns:a16="http://schemas.microsoft.com/office/drawing/2014/main" id="{41D8209E-04FB-4C6C-885C-6CA8ADB8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6971" name="Group 49">
                <a:extLst>
                  <a:ext uri="{FF2B5EF4-FFF2-40B4-BE49-F238E27FC236}">
                    <a16:creationId xmlns:a16="http://schemas.microsoft.com/office/drawing/2014/main" id="{C25EA500-D54B-420D-A431-B43819F3D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>
                  <a:extLst>
                    <a:ext uri="{FF2B5EF4-FFF2-40B4-BE49-F238E27FC236}">
                      <a16:creationId xmlns:a16="http://schemas.microsoft.com/office/drawing/2014/main" id="{77F1A5E4-5A6E-472E-A0E1-1E0CC00972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>
                  <a:extLst>
                    <a:ext uri="{FF2B5EF4-FFF2-40B4-BE49-F238E27FC236}">
                      <a16:creationId xmlns:a16="http://schemas.microsoft.com/office/drawing/2014/main" id="{8762EB34-EA8E-4FBC-A026-DCE0F7E99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66957" name="Group 54">
              <a:extLst>
                <a:ext uri="{FF2B5EF4-FFF2-40B4-BE49-F238E27FC236}">
                  <a16:creationId xmlns:a16="http://schemas.microsoft.com/office/drawing/2014/main" id="{1D453DE4-6C24-4675-BEE3-18C6D6A6D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>
                <a:extLst>
                  <a:ext uri="{FF2B5EF4-FFF2-40B4-BE49-F238E27FC236}">
                    <a16:creationId xmlns:a16="http://schemas.microsoft.com/office/drawing/2014/main" id="{B7214E55-AE18-4C15-928D-0245C1FA3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>
                  <a:extLst>
                    <a:ext uri="{FF2B5EF4-FFF2-40B4-BE49-F238E27FC236}">
                      <a16:creationId xmlns:a16="http://schemas.microsoft.com/office/drawing/2014/main" id="{5959AA41-BC86-4C02-B162-5EFCC42236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>
                  <a:extLst>
                    <a:ext uri="{FF2B5EF4-FFF2-40B4-BE49-F238E27FC236}">
                      <a16:creationId xmlns:a16="http://schemas.microsoft.com/office/drawing/2014/main" id="{C54086CE-FCDE-47BF-A628-24EB5BA34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83" name="Rectangle 43">
                <a:extLst>
                  <a:ext uri="{FF2B5EF4-FFF2-40B4-BE49-F238E27FC236}">
                    <a16:creationId xmlns:a16="http://schemas.microsoft.com/office/drawing/2014/main" id="{9F1F3B13-4141-4894-8696-7EF38E7AD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83" name="Line 17">
              <a:extLst>
                <a:ext uri="{FF2B5EF4-FFF2-40B4-BE49-F238E27FC236}">
                  <a16:creationId xmlns:a16="http://schemas.microsoft.com/office/drawing/2014/main" id="{7E2CEE0B-023F-4448-8213-95359A690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4" name="Line 19">
              <a:extLst>
                <a:ext uri="{FF2B5EF4-FFF2-40B4-BE49-F238E27FC236}">
                  <a16:creationId xmlns:a16="http://schemas.microsoft.com/office/drawing/2014/main" id="{4A2355CF-D2CB-40BA-958C-DEFE9B7A3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Text Box 35">
              <a:extLst>
                <a:ext uri="{FF2B5EF4-FFF2-40B4-BE49-F238E27FC236}">
                  <a16:creationId xmlns:a16="http://schemas.microsoft.com/office/drawing/2014/main" id="{726D051B-04D2-4A19-A11C-E3252AB7A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>
              <a:extLst>
                <a:ext uri="{FF2B5EF4-FFF2-40B4-BE49-F238E27FC236}">
                  <a16:creationId xmlns:a16="http://schemas.microsoft.com/office/drawing/2014/main" id="{99B3C27E-CE5A-454D-81D0-DB61459E0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>
              <a:extLst>
                <a:ext uri="{FF2B5EF4-FFF2-40B4-BE49-F238E27FC236}">
                  <a16:creationId xmlns:a16="http://schemas.microsoft.com/office/drawing/2014/main" id="{5AB3DA75-45B7-4D59-9235-3B47E57B1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>
              <a:extLst>
                <a:ext uri="{FF2B5EF4-FFF2-40B4-BE49-F238E27FC236}">
                  <a16:creationId xmlns:a16="http://schemas.microsoft.com/office/drawing/2014/main" id="{24E9909B-6AB1-41B8-9446-B1C511034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>
              <a:extLst>
                <a:ext uri="{FF2B5EF4-FFF2-40B4-BE49-F238E27FC236}">
                  <a16:creationId xmlns:a16="http://schemas.microsoft.com/office/drawing/2014/main" id="{A65A36AD-5B1E-4123-AF21-44DE21D4C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>
              <a:extLst>
                <a:ext uri="{FF2B5EF4-FFF2-40B4-BE49-F238E27FC236}">
                  <a16:creationId xmlns:a16="http://schemas.microsoft.com/office/drawing/2014/main" id="{5885DED1-69FB-4C4D-A2C8-90C731837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39" name="Footer Placeholder 4">
            <a:extLst>
              <a:ext uri="{FF2B5EF4-FFF2-40B4-BE49-F238E27FC236}">
                <a16:creationId xmlns:a16="http://schemas.microsoft.com/office/drawing/2014/main" id="{0C8FDB2C-A8A3-482D-A453-3A38A0A9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94AB537B-1295-45A3-8D15-3CDBB6C4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166574B1-B823-453E-BC8E-47036AB6DFAE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80EEA06A-3D30-48D8-8425-B893DC91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174626"/>
            <a:ext cx="15544800" cy="2286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Switch: self-learning</a:t>
            </a: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E979FECA-CAC3-4D62-AE37-120718CF7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7476" y="2679700"/>
            <a:ext cx="7870824" cy="8229600"/>
          </a:xfrm>
        </p:spPr>
        <p:txBody>
          <a:bodyPr/>
          <a:lstStyle/>
          <a:p>
            <a:r>
              <a:rPr lang="en-US" altLang="zh-CN" sz="4800"/>
              <a:t>switch</a:t>
            </a:r>
            <a:r>
              <a:rPr lang="en-US" altLang="zh-CN" sz="4800">
                <a:solidFill>
                  <a:srgbClr val="FF0000"/>
                </a:solidFill>
              </a:rPr>
              <a:t> </a:t>
            </a:r>
            <a:r>
              <a:rPr lang="en-US" altLang="zh-CN" sz="4800" i="1">
                <a:solidFill>
                  <a:srgbClr val="CC0000"/>
                </a:solidFill>
              </a:rPr>
              <a:t>learns</a:t>
            </a:r>
            <a:r>
              <a:rPr lang="en-US" altLang="zh-CN" sz="4800">
                <a:solidFill>
                  <a:srgbClr val="CC0000"/>
                </a:solidFill>
              </a:rPr>
              <a:t> </a:t>
            </a:r>
            <a:r>
              <a:rPr lang="en-US" altLang="zh-CN" sz="4800"/>
              <a:t>which hosts can be reached through which interfaces</a:t>
            </a:r>
          </a:p>
          <a:p>
            <a:pPr lvl="1"/>
            <a:r>
              <a:rPr lang="en-US" altLang="zh-CN"/>
              <a:t>when frame received, switch </a:t>
            </a:r>
            <a:r>
              <a:rPr lang="ja-JP" altLang="en-US"/>
              <a:t>“</a:t>
            </a:r>
            <a:r>
              <a:rPr lang="en-US" altLang="ja-JP"/>
              <a:t>learns</a:t>
            </a:r>
            <a:r>
              <a:rPr lang="ja-JP" altLang="en-US"/>
              <a:t>”</a:t>
            </a:r>
            <a:r>
              <a:rPr lang="en-US" altLang="ja-JP"/>
              <a:t>  location of sender: incoming LAN segment</a:t>
            </a:r>
          </a:p>
          <a:p>
            <a:pPr lvl="1"/>
            <a:r>
              <a:rPr lang="en-US" altLang="zh-CN"/>
              <a:t>records sender/location pair in switch table</a:t>
            </a:r>
          </a:p>
        </p:txBody>
      </p:sp>
      <p:grpSp>
        <p:nvGrpSpPr>
          <p:cNvPr id="420900" name="Group 36">
            <a:extLst>
              <a:ext uri="{FF2B5EF4-FFF2-40B4-BE49-F238E27FC236}">
                <a16:creationId xmlns:a16="http://schemas.microsoft.com/office/drawing/2014/main" id="{E84D85A6-BA8C-4E8C-92FB-2567615E7B19}"/>
              </a:ext>
            </a:extLst>
          </p:cNvPr>
          <p:cNvGrpSpPr>
            <a:grpSpLocks/>
          </p:cNvGrpSpPr>
          <p:nvPr/>
        </p:nvGrpSpPr>
        <p:grpSpPr bwMode="auto">
          <a:xfrm>
            <a:off x="16605250" y="2447923"/>
            <a:ext cx="2857500" cy="647699"/>
            <a:chOff x="1750" y="3514"/>
            <a:chExt cx="900" cy="204"/>
          </a:xfrm>
        </p:grpSpPr>
        <p:sp>
          <p:nvSpPr>
            <p:cNvPr id="65561" name="Rectangle 32">
              <a:extLst>
                <a:ext uri="{FF2B5EF4-FFF2-40B4-BE49-F238E27FC236}">
                  <a16:creationId xmlns:a16="http://schemas.microsoft.com/office/drawing/2014/main" id="{55998A8F-CA17-4ACA-9B8A-582A3A544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2" name="Text Box 33">
              <a:extLst>
                <a:ext uri="{FF2B5EF4-FFF2-40B4-BE49-F238E27FC236}">
                  <a16:creationId xmlns:a16="http://schemas.microsoft.com/office/drawing/2014/main" id="{DED48E20-A27D-4CC8-9EC9-B2CE2AFA6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3" name="Line 34">
              <a:extLst>
                <a:ext uri="{FF2B5EF4-FFF2-40B4-BE49-F238E27FC236}">
                  <a16:creationId xmlns:a16="http://schemas.microsoft.com/office/drawing/2014/main" id="{6B23558B-FB13-425D-B608-680971C34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4" name="Line 35">
              <a:extLst>
                <a:ext uri="{FF2B5EF4-FFF2-40B4-BE49-F238E27FC236}">
                  <a16:creationId xmlns:a16="http://schemas.microsoft.com/office/drawing/2014/main" id="{909E33A8-CE57-4F21-A245-896FA0C23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20905" name="Group 41">
            <a:extLst>
              <a:ext uri="{FF2B5EF4-FFF2-40B4-BE49-F238E27FC236}">
                <a16:creationId xmlns:a16="http://schemas.microsoft.com/office/drawing/2014/main" id="{6ABC2E4C-64FF-4684-8B86-30E146B4C6F1}"/>
              </a:ext>
            </a:extLst>
          </p:cNvPr>
          <p:cNvGrpSpPr>
            <a:grpSpLocks/>
          </p:cNvGrpSpPr>
          <p:nvPr/>
        </p:nvGrpSpPr>
        <p:grpSpPr bwMode="auto">
          <a:xfrm>
            <a:off x="17037054" y="1050926"/>
            <a:ext cx="2714626" cy="1428751"/>
            <a:chOff x="4406" y="331"/>
            <a:chExt cx="855" cy="450"/>
          </a:xfrm>
        </p:grpSpPr>
        <p:sp>
          <p:nvSpPr>
            <p:cNvPr id="65557" name="Line 37">
              <a:extLst>
                <a:ext uri="{FF2B5EF4-FFF2-40B4-BE49-F238E27FC236}">
                  <a16:creationId xmlns:a16="http://schemas.microsoft.com/office/drawing/2014/main" id="{77FE00A0-7E0B-4E44-B7A1-F3EE9F93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8" name="Line 38">
              <a:extLst>
                <a:ext uri="{FF2B5EF4-FFF2-40B4-BE49-F238E27FC236}">
                  <a16:creationId xmlns:a16="http://schemas.microsoft.com/office/drawing/2014/main" id="{00C5221B-F1A8-4B6F-906A-4222FB447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9" name="Text Box 39">
              <a:extLst>
                <a:ext uri="{FF2B5EF4-FFF2-40B4-BE49-F238E27FC236}">
                  <a16:creationId xmlns:a16="http://schemas.microsoft.com/office/drawing/2014/main" id="{56E9789F-125D-4212-82C9-A277C5C65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>
              <a:extLst>
                <a:ext uri="{FF2B5EF4-FFF2-40B4-BE49-F238E27FC236}">
                  <a16:creationId xmlns:a16="http://schemas.microsoft.com/office/drawing/2014/main" id="{1806A93C-A5DA-42FF-9617-E7A207139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3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Dest: A</a:t>
              </a:r>
              <a:r>
                <a:rPr lang="ja-JP" altLang="en-US" sz="32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2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0911" name="Group 47">
            <a:extLst>
              <a:ext uri="{FF2B5EF4-FFF2-40B4-BE49-F238E27FC236}">
                <a16:creationId xmlns:a16="http://schemas.microsoft.com/office/drawing/2014/main" id="{D6DA9BD9-1CFB-440D-BEC3-4FE9A95B3122}"/>
              </a:ext>
            </a:extLst>
          </p:cNvPr>
          <p:cNvGrpSpPr>
            <a:grpSpLocks/>
          </p:cNvGrpSpPr>
          <p:nvPr/>
        </p:nvGrpSpPr>
        <p:grpSpPr bwMode="auto">
          <a:xfrm>
            <a:off x="9721851" y="9874251"/>
            <a:ext cx="6035676" cy="2889250"/>
            <a:chOff x="3441" y="3154"/>
            <a:chExt cx="1901" cy="910"/>
          </a:xfrm>
        </p:grpSpPr>
        <p:sp>
          <p:nvSpPr>
            <p:cNvPr id="65552" name="Rectangle 43">
              <a:extLst>
                <a:ext uri="{FF2B5EF4-FFF2-40B4-BE49-F238E27FC236}">
                  <a16:creationId xmlns:a16="http://schemas.microsoft.com/office/drawing/2014/main" id="{924371E0-EA97-4C5A-AC5B-00B107091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53" name="Text Box 42">
              <a:extLst>
                <a:ext uri="{FF2B5EF4-FFF2-40B4-BE49-F238E27FC236}">
                  <a16:creationId xmlns:a16="http://schemas.microsoft.com/office/drawing/2014/main" id="{B0ECA463-647E-46F0-BA98-16C79CCBD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0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>
              <a:extLst>
                <a:ext uri="{FF2B5EF4-FFF2-40B4-BE49-F238E27FC236}">
                  <a16:creationId xmlns:a16="http://schemas.microsoft.com/office/drawing/2014/main" id="{7E2CD915-DF78-4D4A-B8F0-479E1805C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5" name="Line 45">
              <a:extLst>
                <a:ext uri="{FF2B5EF4-FFF2-40B4-BE49-F238E27FC236}">
                  <a16:creationId xmlns:a16="http://schemas.microsoft.com/office/drawing/2014/main" id="{AC758B5E-11C1-4D3C-89FB-8C317D13E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6" name="Line 46">
              <a:extLst>
                <a:ext uri="{FF2B5EF4-FFF2-40B4-BE49-F238E27FC236}">
                  <a16:creationId xmlns:a16="http://schemas.microsoft.com/office/drawing/2014/main" id="{10E32229-1559-4402-96FE-98708A35E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0912" name="Text Box 48">
            <a:extLst>
              <a:ext uri="{FF2B5EF4-FFF2-40B4-BE49-F238E27FC236}">
                <a16:creationId xmlns:a16="http://schemas.microsoft.com/office/drawing/2014/main" id="{345AF8D2-5378-4924-8187-A9452513C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410" y="10652127"/>
            <a:ext cx="32624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>
            <a:extLst>
              <a:ext uri="{FF2B5EF4-FFF2-40B4-BE49-F238E27FC236}">
                <a16:creationId xmlns:a16="http://schemas.microsoft.com/office/drawing/2014/main" id="{2D1F547E-EEB5-4B92-985A-0A4DBF71F8F1}"/>
              </a:ext>
            </a:extLst>
          </p:cNvPr>
          <p:cNvGrpSpPr>
            <a:grpSpLocks/>
          </p:cNvGrpSpPr>
          <p:nvPr/>
        </p:nvGrpSpPr>
        <p:grpSpPr bwMode="auto">
          <a:xfrm>
            <a:off x="10591802" y="10741025"/>
            <a:ext cx="4759327" cy="663574"/>
            <a:chOff x="2376" y="3383"/>
            <a:chExt cx="1499" cy="209"/>
          </a:xfrm>
        </p:grpSpPr>
        <p:sp>
          <p:nvSpPr>
            <p:cNvPr id="65549" name="Text Box 49">
              <a:extLst>
                <a:ext uri="{FF2B5EF4-FFF2-40B4-BE49-F238E27FC236}">
                  <a16:creationId xmlns:a16="http://schemas.microsoft.com/office/drawing/2014/main" id="{5A493353-2A13-42BE-954F-17736C797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15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>
              <a:extLst>
                <a:ext uri="{FF2B5EF4-FFF2-40B4-BE49-F238E27FC236}">
                  <a16:creationId xmlns:a16="http://schemas.microsoft.com/office/drawing/2014/main" id="{CDD45D6A-70C8-4AF2-AEA4-1CBDF6606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3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>
              <a:extLst>
                <a:ext uri="{FF2B5EF4-FFF2-40B4-BE49-F238E27FC236}">
                  <a16:creationId xmlns:a16="http://schemas.microsoft.com/office/drawing/2014/main" id="{5192FD6B-9D8F-40FA-AEDF-594EF7F77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2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>
            <a:extLst>
              <a:ext uri="{FF2B5EF4-FFF2-40B4-BE49-F238E27FC236}">
                <a16:creationId xmlns:a16="http://schemas.microsoft.com/office/drawing/2014/main" id="{E8F052A7-38C9-4048-AB41-E764C046DDD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1797050"/>
            <a:ext cx="10055226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BC82101-7811-41E9-A2AE-F22C87C3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we have learned</a:t>
            </a:r>
            <a:endParaRPr lang="zh-CN" altLang="en-US" dirty="0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FAACD7A9-F6D9-4E5C-A48E-7D38FF19AFBB}"/>
              </a:ext>
            </a:extLst>
          </p:cNvPr>
          <p:cNvSpPr txBox="1">
            <a:spLocks/>
          </p:cNvSpPr>
          <p:nvPr/>
        </p:nvSpPr>
        <p:spPr>
          <a:xfrm>
            <a:off x="838199" y="2253015"/>
            <a:ext cx="22722191" cy="1105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00113" indent="-4508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400" dirty="0">
                <a:solidFill>
                  <a:sysClr val="windowText" lastClr="000000"/>
                </a:solidFill>
              </a:rPr>
              <a:t>What is cloud computing </a:t>
            </a:r>
          </a:p>
          <a:p>
            <a:r>
              <a:rPr kumimoji="1" lang="en-US" altLang="zh-CN" sz="4400" dirty="0">
                <a:solidFill>
                  <a:sysClr val="windowText" lastClr="000000"/>
                </a:solidFill>
              </a:rPr>
              <a:t>Cloud Networking</a:t>
            </a:r>
            <a:endParaRPr kumimoji="1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/>
            <a:r>
              <a:rPr kumimoji="1" lang="en-US" altLang="zh-CN" sz="4000" dirty="0">
                <a:solidFill>
                  <a:sysClr val="windowText" lastClr="000000"/>
                </a:solidFill>
              </a:rPr>
              <a:t>Physical Structure</a:t>
            </a:r>
          </a:p>
          <a:p>
            <a:pPr lvl="1"/>
            <a:r>
              <a:rPr kumimoji="1" lang="en-US" altLang="zh-CN" sz="4000" b="1" dirty="0">
                <a:solidFill>
                  <a:sysClr val="windowText" lastClr="000000"/>
                </a:solidFill>
              </a:rPr>
              <a:t>Applications and network traffic</a:t>
            </a:r>
          </a:p>
          <a:p>
            <a:pPr lvl="2"/>
            <a:r>
              <a:rPr kumimoji="1" lang="en-US" altLang="zh-CN" sz="3600" dirty="0">
                <a:solidFill>
                  <a:sysClr val="windowText" lastClr="000000"/>
                </a:solidFill>
              </a:rPr>
              <a:t>Quick overview of various typical cloud applications and their architecture</a:t>
            </a:r>
          </a:p>
          <a:p>
            <a:pPr lvl="2"/>
            <a:r>
              <a:rPr kumimoji="1" lang="en-US" altLang="zh-CN" sz="3600" dirty="0">
                <a:solidFill>
                  <a:sysClr val="windowText" lastClr="000000"/>
                </a:solidFill>
              </a:rPr>
              <a:t>Measurement and visualization of network traffic </a:t>
            </a:r>
          </a:p>
          <a:p>
            <a:pPr lvl="2"/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Implications for </a:t>
            </a:r>
            <a:r>
              <a:rPr kumimoji="1" lang="en-US" altLang="zh-CN" sz="3600" dirty="0">
                <a:solidFill>
                  <a:sysClr val="windowText" lastClr="000000"/>
                </a:solidFill>
              </a:rPr>
              <a:t>networking</a:t>
            </a:r>
          </a:p>
          <a:p>
            <a:pPr lvl="1"/>
            <a:r>
              <a:rPr kumimoji="1" lang="en-US" altLang="zh-CN" sz="4000" b="1" dirty="0">
                <a:solidFill>
                  <a:sysClr val="windowText" lastClr="000000"/>
                </a:solidFill>
              </a:rPr>
              <a:t>Host networking virtualization</a:t>
            </a:r>
          </a:p>
          <a:p>
            <a:pPr lvl="2"/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How</a:t>
            </a:r>
            <a:r>
              <a:rPr kumimoji="1" lang="en-US" altLang="zh-CN" sz="3600" dirty="0">
                <a:solidFill>
                  <a:sysClr val="windowText" lastClr="000000"/>
                </a:solidFill>
              </a:rPr>
              <a:t> host networking is virtualized</a:t>
            </a:r>
          </a:p>
          <a:p>
            <a:pPr lvl="2"/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Performance problem of </a:t>
            </a:r>
            <a:r>
              <a:rPr kumimoji="1" lang="en-US" altLang="zh-CN" sz="3600" dirty="0">
                <a:solidFill>
                  <a:sysClr val="windowText" lastClr="000000"/>
                </a:solidFill>
              </a:rPr>
              <a:t>traditional CPU-based method</a:t>
            </a:r>
          </a:p>
          <a:p>
            <a:pPr lvl="2"/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Two directions to improve</a:t>
            </a:r>
          </a:p>
          <a:p>
            <a:pPr lvl="3"/>
            <a:r>
              <a:rPr kumimoji="1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SR-IO</a:t>
            </a:r>
            <a:r>
              <a:rPr kumimoji="1" lang="en-US" altLang="zh-CN" sz="3400" dirty="0">
                <a:solidFill>
                  <a:sysClr val="windowText" lastClr="000000"/>
                </a:solidFill>
              </a:rPr>
              <a:t>V</a:t>
            </a:r>
          </a:p>
          <a:p>
            <a:pPr lvl="3"/>
            <a:r>
              <a:rPr kumimoji="1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Open </a:t>
            </a:r>
            <a:r>
              <a:rPr kumimoji="1" lang="en-US" altLang="zh-CN" sz="3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vSwtich</a:t>
            </a:r>
            <a:endParaRPr kumimoji="1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799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137E81FB-1665-4B67-8A0F-E26205FA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3B012D2F-0B38-4AFC-B373-951A407C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57B5118B-CC50-4A89-8B0C-B13156DB6D79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A6288E3D-3D8A-4487-982C-B69A6004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6" y="0"/>
            <a:ext cx="15544800" cy="22860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8132C42C-4C05-4E7A-B4AA-06AF72CC3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8477" y="2740027"/>
            <a:ext cx="16402050" cy="101917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when  frame received at switch:</a:t>
            </a:r>
            <a:br>
              <a:rPr lang="en-US" dirty="0">
                <a:ea typeface="ＭＳ Ｐゴシック" charset="0"/>
                <a:cs typeface="+mn-cs"/>
              </a:rPr>
            </a:b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entry found for destination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ea typeface="ＭＳ Ｐゴシック" charset="0"/>
              </a:rPr>
              <a:t>     	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destination on segment from which frame arrived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</a:t>
            </a:r>
            <a:r>
              <a:rPr lang="en-US" dirty="0">
                <a:ea typeface="ＭＳ Ｐゴシック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 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4800" dirty="0">
                <a:latin typeface="Times New Roman" charset="0"/>
                <a:ea typeface="ＭＳ Ｐゴシック" charset="0"/>
              </a:rPr>
              <a:t>  </a:t>
            </a:r>
          </a:p>
        </p:txBody>
      </p:sp>
      <p:pic>
        <p:nvPicPr>
          <p:cNvPr id="168965" name="Picture 17" descr="underline_base">
            <a:extLst>
              <a:ext uri="{FF2B5EF4-FFF2-40B4-BE49-F238E27FC236}">
                <a16:creationId xmlns:a16="http://schemas.microsoft.com/office/drawing/2014/main" id="{A680CCE8-48A1-444A-9069-CF065DE6071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6" y="1682750"/>
            <a:ext cx="13712824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>
            <a:extLst>
              <a:ext uri="{FF2B5EF4-FFF2-40B4-BE49-F238E27FC236}">
                <a16:creationId xmlns:a16="http://schemas.microsoft.com/office/drawing/2014/main" id="{C7EFECE2-3BC3-44DF-AA4E-173B0733BA50}"/>
              </a:ext>
            </a:extLst>
          </p:cNvPr>
          <p:cNvGrpSpPr>
            <a:grpSpLocks/>
          </p:cNvGrpSpPr>
          <p:nvPr/>
        </p:nvGrpSpPr>
        <p:grpSpPr bwMode="auto">
          <a:xfrm>
            <a:off x="11960227" y="2432050"/>
            <a:ext cx="7321551" cy="7107457"/>
            <a:chOff x="731524" y="1819788"/>
            <a:chExt cx="3661504" cy="3553614"/>
          </a:xfrm>
        </p:grpSpPr>
        <p:sp>
          <p:nvSpPr>
            <p:cNvPr id="67650" name="Text Box 23">
              <a:extLst>
                <a:ext uri="{FF2B5EF4-FFF2-40B4-BE49-F238E27FC236}">
                  <a16:creationId xmlns:a16="http://schemas.microsoft.com/office/drawing/2014/main" id="{632720B7-F836-45A1-A248-1E440C857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246271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>
              <a:extLst>
                <a:ext uri="{FF2B5EF4-FFF2-40B4-BE49-F238E27FC236}">
                  <a16:creationId xmlns:a16="http://schemas.microsoft.com/office/drawing/2014/main" id="{179E5659-D3DC-4371-AF6F-CF5626583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61709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2" name="Text Box 25">
              <a:extLst>
                <a:ext uri="{FF2B5EF4-FFF2-40B4-BE49-F238E27FC236}">
                  <a16:creationId xmlns:a16="http://schemas.microsoft.com/office/drawing/2014/main" id="{CB161461-14E7-41E5-9FCF-7CA74F5FF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246271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>
              <a:extLst>
                <a:ext uri="{FF2B5EF4-FFF2-40B4-BE49-F238E27FC236}">
                  <a16:creationId xmlns:a16="http://schemas.microsoft.com/office/drawing/2014/main" id="{12FDA20D-02D5-4656-8ADF-252E6AD3B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61709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4" name="Text Box 27">
              <a:extLst>
                <a:ext uri="{FF2B5EF4-FFF2-40B4-BE49-F238E27FC236}">
                  <a16:creationId xmlns:a16="http://schemas.microsoft.com/office/drawing/2014/main" id="{382902B3-81CB-4770-A9C9-186ADBDB2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25909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>
              <a:extLst>
                <a:ext uri="{FF2B5EF4-FFF2-40B4-BE49-F238E27FC236}">
                  <a16:creationId xmlns:a16="http://schemas.microsoft.com/office/drawing/2014/main" id="{ED4300EF-C58C-4B4C-A831-2E5627671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374536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ja-JP" altLang="en-US" sz="36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6" name="Line 17">
              <a:extLst>
                <a:ext uri="{FF2B5EF4-FFF2-40B4-BE49-F238E27FC236}">
                  <a16:creationId xmlns:a16="http://schemas.microsoft.com/office/drawing/2014/main" id="{BAC26798-03CB-48D3-B0DD-8FBBF9F5C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7" name="Line 18">
              <a:extLst>
                <a:ext uri="{FF2B5EF4-FFF2-40B4-BE49-F238E27FC236}">
                  <a16:creationId xmlns:a16="http://schemas.microsoft.com/office/drawing/2014/main" id="{D040A4F7-E4B0-4356-AD0B-C6245CD35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8" name="Line 19">
              <a:extLst>
                <a:ext uri="{FF2B5EF4-FFF2-40B4-BE49-F238E27FC236}">
                  <a16:creationId xmlns:a16="http://schemas.microsoft.com/office/drawing/2014/main" id="{60372F1B-8D07-4841-BF0C-3E60BAD26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9" name="Line 20">
              <a:extLst>
                <a:ext uri="{FF2B5EF4-FFF2-40B4-BE49-F238E27FC236}">
                  <a16:creationId xmlns:a16="http://schemas.microsoft.com/office/drawing/2014/main" id="{7581C383-2F31-46EA-81FC-5D392C003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71083" name="Group 47">
              <a:extLst>
                <a:ext uri="{FF2B5EF4-FFF2-40B4-BE49-F238E27FC236}">
                  <a16:creationId xmlns:a16="http://schemas.microsoft.com/office/drawing/2014/main" id="{A9E47E24-FA10-43D9-989A-BDC99690C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>
                <a:extLst>
                  <a:ext uri="{FF2B5EF4-FFF2-40B4-BE49-F238E27FC236}">
                    <a16:creationId xmlns:a16="http://schemas.microsoft.com/office/drawing/2014/main" id="{A430F1C6-207D-4452-A2CA-6EB99264C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1118" name="Group 49">
                <a:extLst>
                  <a:ext uri="{FF2B5EF4-FFF2-40B4-BE49-F238E27FC236}">
                    <a16:creationId xmlns:a16="http://schemas.microsoft.com/office/drawing/2014/main" id="{159F137A-FC98-4313-8437-BB09255182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>
                  <a:extLst>
                    <a:ext uri="{FF2B5EF4-FFF2-40B4-BE49-F238E27FC236}">
                      <a16:creationId xmlns:a16="http://schemas.microsoft.com/office/drawing/2014/main" id="{1197A9E9-AAB5-4BF6-A36D-BB73886747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>
                  <a:extLst>
                    <a:ext uri="{FF2B5EF4-FFF2-40B4-BE49-F238E27FC236}">
                      <a16:creationId xmlns:a16="http://schemas.microsoft.com/office/drawing/2014/main" id="{1F04D6FA-20AC-43C5-8AD1-24F2BAFF3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71084" name="Group 48">
              <a:extLst>
                <a:ext uri="{FF2B5EF4-FFF2-40B4-BE49-F238E27FC236}">
                  <a16:creationId xmlns:a16="http://schemas.microsoft.com/office/drawing/2014/main" id="{3ACB7AE2-1BF6-48FA-A8BE-63923F055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>
                <a:extLst>
                  <a:ext uri="{FF2B5EF4-FFF2-40B4-BE49-F238E27FC236}">
                    <a16:creationId xmlns:a16="http://schemas.microsoft.com/office/drawing/2014/main" id="{0D2C57FA-5FDE-48CA-962F-D00784EF1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>
                  <a:extLst>
                    <a:ext uri="{FF2B5EF4-FFF2-40B4-BE49-F238E27FC236}">
                      <a16:creationId xmlns:a16="http://schemas.microsoft.com/office/drawing/2014/main" id="{C7FE70A1-EB95-4723-8649-2265DDF636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>
                  <a:extLst>
                    <a:ext uri="{FF2B5EF4-FFF2-40B4-BE49-F238E27FC236}">
                      <a16:creationId xmlns:a16="http://schemas.microsoft.com/office/drawing/2014/main" id="{B238D5A8-6ED5-4FBB-8F4F-5A728EB1C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83" name="Rectangle 43">
                <a:extLst>
                  <a:ext uri="{FF2B5EF4-FFF2-40B4-BE49-F238E27FC236}">
                    <a16:creationId xmlns:a16="http://schemas.microsoft.com/office/drawing/2014/main" id="{DBC31AAE-A12B-4037-95A0-91CB7EA18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Rectangle 43">
              <a:extLst>
                <a:ext uri="{FF2B5EF4-FFF2-40B4-BE49-F238E27FC236}">
                  <a16:creationId xmlns:a16="http://schemas.microsoft.com/office/drawing/2014/main" id="{D85DAECB-B1F3-46DA-BDAC-7495264A7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1086" name="Group 44">
              <a:extLst>
                <a:ext uri="{FF2B5EF4-FFF2-40B4-BE49-F238E27FC236}">
                  <a16:creationId xmlns:a16="http://schemas.microsoft.com/office/drawing/2014/main" id="{0B928AB7-9730-45E5-8B03-0795908E6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>
                <a:extLst>
                  <a:ext uri="{FF2B5EF4-FFF2-40B4-BE49-F238E27FC236}">
                    <a16:creationId xmlns:a16="http://schemas.microsoft.com/office/drawing/2014/main" id="{C19EED00-CC07-4F0C-B1F5-CD840EB38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>
                <a:extLst>
                  <a:ext uri="{FF2B5EF4-FFF2-40B4-BE49-F238E27FC236}">
                    <a16:creationId xmlns:a16="http://schemas.microsoft.com/office/drawing/2014/main" id="{4C4650CD-17E9-4E49-8EE6-389957991B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1087" name="Group 51">
              <a:extLst>
                <a:ext uri="{FF2B5EF4-FFF2-40B4-BE49-F238E27FC236}">
                  <a16:creationId xmlns:a16="http://schemas.microsoft.com/office/drawing/2014/main" id="{3A28A4B4-B5C5-4039-A832-1C24C38CB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>
                <a:extLst>
                  <a:ext uri="{FF2B5EF4-FFF2-40B4-BE49-F238E27FC236}">
                    <a16:creationId xmlns:a16="http://schemas.microsoft.com/office/drawing/2014/main" id="{571FCFC1-B6F5-4FB5-8084-F35D59472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1108" name="Group 44">
                <a:extLst>
                  <a:ext uri="{FF2B5EF4-FFF2-40B4-BE49-F238E27FC236}">
                    <a16:creationId xmlns:a16="http://schemas.microsoft.com/office/drawing/2014/main" id="{2CEC0D20-94E8-45AB-9E77-51744D33E5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>
                  <a:extLst>
                    <a:ext uri="{FF2B5EF4-FFF2-40B4-BE49-F238E27FC236}">
                      <a16:creationId xmlns:a16="http://schemas.microsoft.com/office/drawing/2014/main" id="{4A2B139E-2F2D-4D8A-97E8-DA773F1532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>
                  <a:extLst>
                    <a:ext uri="{FF2B5EF4-FFF2-40B4-BE49-F238E27FC236}">
                      <a16:creationId xmlns:a16="http://schemas.microsoft.com/office/drawing/2014/main" id="{E8FB21EF-FC50-4F1A-B721-BE7A92574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pic>
          <p:nvPicPr>
            <p:cNvPr id="67665" name="Picture 3">
              <a:extLst>
                <a:ext uri="{FF2B5EF4-FFF2-40B4-BE49-F238E27FC236}">
                  <a16:creationId xmlns:a16="http://schemas.microsoft.com/office/drawing/2014/main" id="{78D96044-36B7-4C43-89B9-372E917FF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>
              <a:extLst>
                <a:ext uri="{FF2B5EF4-FFF2-40B4-BE49-F238E27FC236}">
                  <a16:creationId xmlns:a16="http://schemas.microsoft.com/office/drawing/2014/main" id="{E22C1303-819B-469C-BFB2-631224CFE1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>
                <a:extLst>
                  <a:ext uri="{FF2B5EF4-FFF2-40B4-BE49-F238E27FC236}">
                    <a16:creationId xmlns:a16="http://schemas.microsoft.com/office/drawing/2014/main" id="{B346D5B6-21EE-4E90-BFE6-BDCE5C547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1104" name="Group 49">
                <a:extLst>
                  <a:ext uri="{FF2B5EF4-FFF2-40B4-BE49-F238E27FC236}">
                    <a16:creationId xmlns:a16="http://schemas.microsoft.com/office/drawing/2014/main" id="{989948DF-43C9-41DB-856D-41326BC75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>
                  <a:extLst>
                    <a:ext uri="{FF2B5EF4-FFF2-40B4-BE49-F238E27FC236}">
                      <a16:creationId xmlns:a16="http://schemas.microsoft.com/office/drawing/2014/main" id="{14849537-679B-4BFF-B19F-0D45FB44DD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>
                  <a:extLst>
                    <a:ext uri="{FF2B5EF4-FFF2-40B4-BE49-F238E27FC236}">
                      <a16:creationId xmlns:a16="http://schemas.microsoft.com/office/drawing/2014/main" id="{0FAE6E8F-5198-4155-8214-0991B265F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71090" name="Group 54">
              <a:extLst>
                <a:ext uri="{FF2B5EF4-FFF2-40B4-BE49-F238E27FC236}">
                  <a16:creationId xmlns:a16="http://schemas.microsoft.com/office/drawing/2014/main" id="{BCF5F364-C1FA-4770-9D80-44DE9C2AB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>
                <a:extLst>
                  <a:ext uri="{FF2B5EF4-FFF2-40B4-BE49-F238E27FC236}">
                    <a16:creationId xmlns:a16="http://schemas.microsoft.com/office/drawing/2014/main" id="{5C606FD5-D0FA-4C6E-A4C9-E003B9C2A4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>
                  <a:extLst>
                    <a:ext uri="{FF2B5EF4-FFF2-40B4-BE49-F238E27FC236}">
                      <a16:creationId xmlns:a16="http://schemas.microsoft.com/office/drawing/2014/main" id="{5ADFF0C1-3B48-4D82-B7D7-EE16F8E87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>
                  <a:extLst>
                    <a:ext uri="{FF2B5EF4-FFF2-40B4-BE49-F238E27FC236}">
                      <a16:creationId xmlns:a16="http://schemas.microsoft.com/office/drawing/2014/main" id="{F395C438-5438-4ADE-BB72-15E238EA4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defTabSz="1828800" eaLnBrk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600" i="1" kern="1200"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69" name="Rectangle 43">
                <a:extLst>
                  <a:ext uri="{FF2B5EF4-FFF2-40B4-BE49-F238E27FC236}">
                    <a16:creationId xmlns:a16="http://schemas.microsoft.com/office/drawing/2014/main" id="{E9AC5108-E916-446D-9BB3-03502BBF9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668" name="Line 17">
              <a:extLst>
                <a:ext uri="{FF2B5EF4-FFF2-40B4-BE49-F238E27FC236}">
                  <a16:creationId xmlns:a16="http://schemas.microsoft.com/office/drawing/2014/main" id="{B4D6B060-DD40-456B-AC90-133F996DD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69" name="Line 19">
              <a:extLst>
                <a:ext uri="{FF2B5EF4-FFF2-40B4-BE49-F238E27FC236}">
                  <a16:creationId xmlns:a16="http://schemas.microsoft.com/office/drawing/2014/main" id="{C0B06D85-2F90-4CB3-B3F5-4385E5A74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70" name="Text Box 35">
              <a:extLst>
                <a:ext uri="{FF2B5EF4-FFF2-40B4-BE49-F238E27FC236}">
                  <a16:creationId xmlns:a16="http://schemas.microsoft.com/office/drawing/2014/main" id="{7BC67AB0-9134-4B9E-95C1-70C8A0540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>
              <a:extLst>
                <a:ext uri="{FF2B5EF4-FFF2-40B4-BE49-F238E27FC236}">
                  <a16:creationId xmlns:a16="http://schemas.microsoft.com/office/drawing/2014/main" id="{378353C1-4B1E-47C1-8A0B-CEE1C4C1D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>
              <a:extLst>
                <a:ext uri="{FF2B5EF4-FFF2-40B4-BE49-F238E27FC236}">
                  <a16:creationId xmlns:a16="http://schemas.microsoft.com/office/drawing/2014/main" id="{2CB00EBF-0C22-431E-8A94-0FCE98EDB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>
              <a:extLst>
                <a:ext uri="{FF2B5EF4-FFF2-40B4-BE49-F238E27FC236}">
                  <a16:creationId xmlns:a16="http://schemas.microsoft.com/office/drawing/2014/main" id="{1CC9CA75-091B-495F-AD1D-632CF32F2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>
              <a:extLst>
                <a:ext uri="{FF2B5EF4-FFF2-40B4-BE49-F238E27FC236}">
                  <a16:creationId xmlns:a16="http://schemas.microsoft.com/office/drawing/2014/main" id="{5BAB7FE4-A3BF-474B-8E68-D91D5DC01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220617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>
              <a:extLst>
                <a:ext uri="{FF2B5EF4-FFF2-40B4-BE49-F238E27FC236}">
                  <a16:creationId xmlns:a16="http://schemas.microsoft.com/office/drawing/2014/main" id="{7DE3BE5F-FE9C-4B1D-9BA0-E76C1ED66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2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F311D9BC-630D-4249-A990-9DE3D68F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F3EA4828-E721-475A-8F31-506499B5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F5577F4A-B073-4170-88C2-3EE2D1E426BF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65D94537-BDD4-490E-A098-E32B97CE4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2651" y="282576"/>
            <a:ext cx="15017750" cy="2286000"/>
          </a:xfrm>
        </p:spPr>
        <p:txBody>
          <a:bodyPr/>
          <a:lstStyle/>
          <a:p>
            <a:pPr>
              <a:defRPr/>
            </a:pPr>
            <a:r>
              <a:rPr lang="en-US" sz="7200">
                <a:ea typeface="ＭＳ Ｐゴシック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>
            <a:extLst>
              <a:ext uri="{FF2B5EF4-FFF2-40B4-BE49-F238E27FC236}">
                <a16:creationId xmlns:a16="http://schemas.microsoft.com/office/drawing/2014/main" id="{D22FADCC-9840-43E2-847F-8D4D7F45B3FA}"/>
              </a:ext>
            </a:extLst>
          </p:cNvPr>
          <p:cNvGrpSpPr>
            <a:grpSpLocks/>
          </p:cNvGrpSpPr>
          <p:nvPr/>
        </p:nvGrpSpPr>
        <p:grpSpPr bwMode="auto">
          <a:xfrm>
            <a:off x="16605250" y="2447923"/>
            <a:ext cx="2857500" cy="647699"/>
            <a:chOff x="1750" y="3514"/>
            <a:chExt cx="900" cy="204"/>
          </a:xfrm>
        </p:grpSpPr>
        <p:sp>
          <p:nvSpPr>
            <p:cNvPr id="67646" name="Rectangle 33">
              <a:extLst>
                <a:ext uri="{FF2B5EF4-FFF2-40B4-BE49-F238E27FC236}">
                  <a16:creationId xmlns:a16="http://schemas.microsoft.com/office/drawing/2014/main" id="{934DB617-872A-44CE-8814-BEF9E876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47" name="Text Box 34">
              <a:extLst>
                <a:ext uri="{FF2B5EF4-FFF2-40B4-BE49-F238E27FC236}">
                  <a16:creationId xmlns:a16="http://schemas.microsoft.com/office/drawing/2014/main" id="{14C4B385-96D7-4D9A-B6F3-350B55319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48" name="Line 35">
              <a:extLst>
                <a:ext uri="{FF2B5EF4-FFF2-40B4-BE49-F238E27FC236}">
                  <a16:creationId xmlns:a16="http://schemas.microsoft.com/office/drawing/2014/main" id="{E1F07FD3-CD7E-468C-BA59-8356048EB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9" name="Line 36">
              <a:extLst>
                <a:ext uri="{FF2B5EF4-FFF2-40B4-BE49-F238E27FC236}">
                  <a16:creationId xmlns:a16="http://schemas.microsoft.com/office/drawing/2014/main" id="{7784350A-FBE3-4AA5-89F0-81662247A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093" name="Group 37">
            <a:extLst>
              <a:ext uri="{FF2B5EF4-FFF2-40B4-BE49-F238E27FC236}">
                <a16:creationId xmlns:a16="http://schemas.microsoft.com/office/drawing/2014/main" id="{879BC153-061D-4E50-BD9D-3A50D01C73F2}"/>
              </a:ext>
            </a:extLst>
          </p:cNvPr>
          <p:cNvGrpSpPr>
            <a:grpSpLocks/>
          </p:cNvGrpSpPr>
          <p:nvPr/>
        </p:nvGrpSpPr>
        <p:grpSpPr bwMode="auto">
          <a:xfrm>
            <a:off x="17037054" y="1050926"/>
            <a:ext cx="2714626" cy="1428751"/>
            <a:chOff x="4406" y="331"/>
            <a:chExt cx="855" cy="450"/>
          </a:xfrm>
        </p:grpSpPr>
        <p:sp>
          <p:nvSpPr>
            <p:cNvPr id="67642" name="Line 38">
              <a:extLst>
                <a:ext uri="{FF2B5EF4-FFF2-40B4-BE49-F238E27FC236}">
                  <a16:creationId xmlns:a16="http://schemas.microsoft.com/office/drawing/2014/main" id="{6C01F60C-7CDD-47F7-AC58-F0DAF78E5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3" name="Line 39">
              <a:extLst>
                <a:ext uri="{FF2B5EF4-FFF2-40B4-BE49-F238E27FC236}">
                  <a16:creationId xmlns:a16="http://schemas.microsoft.com/office/drawing/2014/main" id="{2FA247A5-0310-4363-8D3A-6C2BA730E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4" name="Text Box 40">
              <a:extLst>
                <a:ext uri="{FF2B5EF4-FFF2-40B4-BE49-F238E27FC236}">
                  <a16:creationId xmlns:a16="http://schemas.microsoft.com/office/drawing/2014/main" id="{0FE365B5-FBAC-495E-859E-79667F73F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>
              <a:extLst>
                <a:ext uri="{FF2B5EF4-FFF2-40B4-BE49-F238E27FC236}">
                  <a16:creationId xmlns:a16="http://schemas.microsoft.com/office/drawing/2014/main" id="{2F9C6D0E-0F35-4318-BF51-B97DB385D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3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Dest: A</a:t>
              </a:r>
              <a:r>
                <a:rPr lang="ja-JP" altLang="en-US" sz="3200" i="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2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5098" name="Group 42">
            <a:extLst>
              <a:ext uri="{FF2B5EF4-FFF2-40B4-BE49-F238E27FC236}">
                <a16:creationId xmlns:a16="http://schemas.microsoft.com/office/drawing/2014/main" id="{9E420948-F3B0-42CC-B669-C513D25A0719}"/>
              </a:ext>
            </a:extLst>
          </p:cNvPr>
          <p:cNvGrpSpPr>
            <a:grpSpLocks/>
          </p:cNvGrpSpPr>
          <p:nvPr/>
        </p:nvGrpSpPr>
        <p:grpSpPr bwMode="auto">
          <a:xfrm>
            <a:off x="9721851" y="9874251"/>
            <a:ext cx="6035676" cy="2889250"/>
            <a:chOff x="3441" y="3154"/>
            <a:chExt cx="1901" cy="910"/>
          </a:xfrm>
        </p:grpSpPr>
        <p:sp>
          <p:nvSpPr>
            <p:cNvPr id="67637" name="Rectangle 43">
              <a:extLst>
                <a:ext uri="{FF2B5EF4-FFF2-40B4-BE49-F238E27FC236}">
                  <a16:creationId xmlns:a16="http://schemas.microsoft.com/office/drawing/2014/main" id="{AC80EBF9-7C65-42D8-91E5-EB786F08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8" name="Text Box 44">
              <a:extLst>
                <a:ext uri="{FF2B5EF4-FFF2-40B4-BE49-F238E27FC236}">
                  <a16:creationId xmlns:a16="http://schemas.microsoft.com/office/drawing/2014/main" id="{86E7A077-2384-4A4A-9C33-8A8B698EB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0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>
              <a:extLst>
                <a:ext uri="{FF2B5EF4-FFF2-40B4-BE49-F238E27FC236}">
                  <a16:creationId xmlns:a16="http://schemas.microsoft.com/office/drawing/2014/main" id="{6CE82D52-0BEF-4A35-BBB0-9351CE2AD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0" name="Line 46">
              <a:extLst>
                <a:ext uri="{FF2B5EF4-FFF2-40B4-BE49-F238E27FC236}">
                  <a16:creationId xmlns:a16="http://schemas.microsoft.com/office/drawing/2014/main" id="{0FE319D7-F213-4FA2-9A6E-366D163F5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1" name="Line 47">
              <a:extLst>
                <a:ext uri="{FF2B5EF4-FFF2-40B4-BE49-F238E27FC236}">
                  <a16:creationId xmlns:a16="http://schemas.microsoft.com/office/drawing/2014/main" id="{C3A6A110-0132-40F8-87D1-3BE0268F6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04" name="Text Box 48">
            <a:extLst>
              <a:ext uri="{FF2B5EF4-FFF2-40B4-BE49-F238E27FC236}">
                <a16:creationId xmlns:a16="http://schemas.microsoft.com/office/drawing/2014/main" id="{BAF617E5-476A-4AE8-B552-2A95333C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410" y="10652127"/>
            <a:ext cx="32624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>
            <a:extLst>
              <a:ext uri="{FF2B5EF4-FFF2-40B4-BE49-F238E27FC236}">
                <a16:creationId xmlns:a16="http://schemas.microsoft.com/office/drawing/2014/main" id="{540787CF-A64B-42C9-BD58-EBF0A596DAAC}"/>
              </a:ext>
            </a:extLst>
          </p:cNvPr>
          <p:cNvGrpSpPr>
            <a:grpSpLocks/>
          </p:cNvGrpSpPr>
          <p:nvPr/>
        </p:nvGrpSpPr>
        <p:grpSpPr bwMode="auto">
          <a:xfrm>
            <a:off x="10591802" y="10741025"/>
            <a:ext cx="4759327" cy="663574"/>
            <a:chOff x="2376" y="3383"/>
            <a:chExt cx="1499" cy="209"/>
          </a:xfrm>
        </p:grpSpPr>
        <p:sp>
          <p:nvSpPr>
            <p:cNvPr id="67634" name="Text Box 50">
              <a:extLst>
                <a:ext uri="{FF2B5EF4-FFF2-40B4-BE49-F238E27FC236}">
                  <a16:creationId xmlns:a16="http://schemas.microsoft.com/office/drawing/2014/main" id="{9765BA0C-954A-405D-BB89-29F21087D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15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>
              <a:extLst>
                <a:ext uri="{FF2B5EF4-FFF2-40B4-BE49-F238E27FC236}">
                  <a16:creationId xmlns:a16="http://schemas.microsoft.com/office/drawing/2014/main" id="{5921D041-F611-4C03-8F26-1F30A57AD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3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>
              <a:extLst>
                <a:ext uri="{FF2B5EF4-FFF2-40B4-BE49-F238E27FC236}">
                  <a16:creationId xmlns:a16="http://schemas.microsoft.com/office/drawing/2014/main" id="{E2C298B6-9498-40AB-A92E-09ECD20DF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2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>
            <a:extLst>
              <a:ext uri="{FF2B5EF4-FFF2-40B4-BE49-F238E27FC236}">
                <a16:creationId xmlns:a16="http://schemas.microsoft.com/office/drawing/2014/main" id="{418F3928-2B97-4492-8D27-5BA5A2A75569}"/>
              </a:ext>
            </a:extLst>
          </p:cNvPr>
          <p:cNvGrpSpPr>
            <a:grpSpLocks/>
          </p:cNvGrpSpPr>
          <p:nvPr/>
        </p:nvGrpSpPr>
        <p:grpSpPr bwMode="auto">
          <a:xfrm>
            <a:off x="14646276" y="5762623"/>
            <a:ext cx="2857500" cy="647699"/>
            <a:chOff x="1750" y="3514"/>
            <a:chExt cx="900" cy="204"/>
          </a:xfrm>
        </p:grpSpPr>
        <p:sp>
          <p:nvSpPr>
            <p:cNvPr id="67630" name="Rectangle 60">
              <a:extLst>
                <a:ext uri="{FF2B5EF4-FFF2-40B4-BE49-F238E27FC236}">
                  <a16:creationId xmlns:a16="http://schemas.microsoft.com/office/drawing/2014/main" id="{286307CD-0727-4022-A0A5-D242E5C89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1" name="Text Box 61">
              <a:extLst>
                <a:ext uri="{FF2B5EF4-FFF2-40B4-BE49-F238E27FC236}">
                  <a16:creationId xmlns:a16="http://schemas.microsoft.com/office/drawing/2014/main" id="{5F74E02E-36EC-4E97-AAD2-6182F68A6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32" name="Line 62">
              <a:extLst>
                <a:ext uri="{FF2B5EF4-FFF2-40B4-BE49-F238E27FC236}">
                  <a16:creationId xmlns:a16="http://schemas.microsoft.com/office/drawing/2014/main" id="{FC3A378C-0924-4A6E-B8B6-B96410261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33" name="Line 63">
              <a:extLst>
                <a:ext uri="{FF2B5EF4-FFF2-40B4-BE49-F238E27FC236}">
                  <a16:creationId xmlns:a16="http://schemas.microsoft.com/office/drawing/2014/main" id="{49AF2C3C-CFA8-46CC-822C-3B3E85185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0" name="Group 64">
            <a:extLst>
              <a:ext uri="{FF2B5EF4-FFF2-40B4-BE49-F238E27FC236}">
                <a16:creationId xmlns:a16="http://schemas.microsoft.com/office/drawing/2014/main" id="{CE53BD53-3AAB-4074-9E47-92593CC28C7F}"/>
              </a:ext>
            </a:extLst>
          </p:cNvPr>
          <p:cNvGrpSpPr>
            <a:grpSpLocks/>
          </p:cNvGrpSpPr>
          <p:nvPr/>
        </p:nvGrpSpPr>
        <p:grpSpPr bwMode="auto">
          <a:xfrm>
            <a:off x="14646276" y="5759454"/>
            <a:ext cx="2857500" cy="647701"/>
            <a:chOff x="1750" y="3514"/>
            <a:chExt cx="900" cy="204"/>
          </a:xfrm>
        </p:grpSpPr>
        <p:sp>
          <p:nvSpPr>
            <p:cNvPr id="67626" name="Rectangle 65">
              <a:extLst>
                <a:ext uri="{FF2B5EF4-FFF2-40B4-BE49-F238E27FC236}">
                  <a16:creationId xmlns:a16="http://schemas.microsoft.com/office/drawing/2014/main" id="{D77A2B12-95EE-4883-9F12-EA5627BC9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7" name="Text Box 66">
              <a:extLst>
                <a:ext uri="{FF2B5EF4-FFF2-40B4-BE49-F238E27FC236}">
                  <a16:creationId xmlns:a16="http://schemas.microsoft.com/office/drawing/2014/main" id="{D0D21212-A895-4A74-8C48-8BC0E8250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8" name="Line 67">
              <a:extLst>
                <a:ext uri="{FF2B5EF4-FFF2-40B4-BE49-F238E27FC236}">
                  <a16:creationId xmlns:a16="http://schemas.microsoft.com/office/drawing/2014/main" id="{43D44C5B-9CAB-451D-B70D-6A3CE5558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9" name="Line 68">
              <a:extLst>
                <a:ext uri="{FF2B5EF4-FFF2-40B4-BE49-F238E27FC236}">
                  <a16:creationId xmlns:a16="http://schemas.microsoft.com/office/drawing/2014/main" id="{A977EEC6-D8C1-48A4-81A5-0B38CC1F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5" name="Group 69">
            <a:extLst>
              <a:ext uri="{FF2B5EF4-FFF2-40B4-BE49-F238E27FC236}">
                <a16:creationId xmlns:a16="http://schemas.microsoft.com/office/drawing/2014/main" id="{F60288EB-AD41-4F25-B1FB-C40ABF09CEAC}"/>
              </a:ext>
            </a:extLst>
          </p:cNvPr>
          <p:cNvGrpSpPr>
            <a:grpSpLocks/>
          </p:cNvGrpSpPr>
          <p:nvPr/>
        </p:nvGrpSpPr>
        <p:grpSpPr bwMode="auto">
          <a:xfrm>
            <a:off x="14646276" y="5765804"/>
            <a:ext cx="2857500" cy="647701"/>
            <a:chOff x="1750" y="3514"/>
            <a:chExt cx="900" cy="204"/>
          </a:xfrm>
        </p:grpSpPr>
        <p:sp>
          <p:nvSpPr>
            <p:cNvPr id="67622" name="Rectangle 70">
              <a:extLst>
                <a:ext uri="{FF2B5EF4-FFF2-40B4-BE49-F238E27FC236}">
                  <a16:creationId xmlns:a16="http://schemas.microsoft.com/office/drawing/2014/main" id="{EE7C71D2-CEAE-45C4-8883-305DE5F1E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3" name="Text Box 71">
              <a:extLst>
                <a:ext uri="{FF2B5EF4-FFF2-40B4-BE49-F238E27FC236}">
                  <a16:creationId xmlns:a16="http://schemas.microsoft.com/office/drawing/2014/main" id="{39E79094-10F2-40B3-94EF-20AAE1B1A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4" name="Line 72">
              <a:extLst>
                <a:ext uri="{FF2B5EF4-FFF2-40B4-BE49-F238E27FC236}">
                  <a16:creationId xmlns:a16="http://schemas.microsoft.com/office/drawing/2014/main" id="{C28B7B81-4CA5-4228-A1C9-8E38005E4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5" name="Line 73">
              <a:extLst>
                <a:ext uri="{FF2B5EF4-FFF2-40B4-BE49-F238E27FC236}">
                  <a16:creationId xmlns:a16="http://schemas.microsoft.com/office/drawing/2014/main" id="{AA5653B7-D608-4921-9BE8-AC79BADFB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0" name="Group 74">
            <a:extLst>
              <a:ext uri="{FF2B5EF4-FFF2-40B4-BE49-F238E27FC236}">
                <a16:creationId xmlns:a16="http://schemas.microsoft.com/office/drawing/2014/main" id="{0D63E53D-DC01-477C-80C7-2CD957B37EF1}"/>
              </a:ext>
            </a:extLst>
          </p:cNvPr>
          <p:cNvGrpSpPr>
            <a:grpSpLocks/>
          </p:cNvGrpSpPr>
          <p:nvPr/>
        </p:nvGrpSpPr>
        <p:grpSpPr bwMode="auto">
          <a:xfrm>
            <a:off x="14646276" y="5765804"/>
            <a:ext cx="2857500" cy="647701"/>
            <a:chOff x="1750" y="3514"/>
            <a:chExt cx="900" cy="204"/>
          </a:xfrm>
        </p:grpSpPr>
        <p:sp>
          <p:nvSpPr>
            <p:cNvPr id="67618" name="Rectangle 75">
              <a:extLst>
                <a:ext uri="{FF2B5EF4-FFF2-40B4-BE49-F238E27FC236}">
                  <a16:creationId xmlns:a16="http://schemas.microsoft.com/office/drawing/2014/main" id="{D2774BEE-1ED3-4DB4-BCB4-F287F71E7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9" name="Text Box 76">
              <a:extLst>
                <a:ext uri="{FF2B5EF4-FFF2-40B4-BE49-F238E27FC236}">
                  <a16:creationId xmlns:a16="http://schemas.microsoft.com/office/drawing/2014/main" id="{A6BD99D3-C32B-4E08-B4B9-AB49BA05C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0" name="Line 77">
              <a:extLst>
                <a:ext uri="{FF2B5EF4-FFF2-40B4-BE49-F238E27FC236}">
                  <a16:creationId xmlns:a16="http://schemas.microsoft.com/office/drawing/2014/main" id="{C57B45FA-6368-4BC6-9B86-1DAA1149B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1" name="Line 78">
              <a:extLst>
                <a:ext uri="{FF2B5EF4-FFF2-40B4-BE49-F238E27FC236}">
                  <a16:creationId xmlns:a16="http://schemas.microsoft.com/office/drawing/2014/main" id="{B66E7BFB-D044-4AEF-B800-9B0292397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5" name="Group 79">
            <a:extLst>
              <a:ext uri="{FF2B5EF4-FFF2-40B4-BE49-F238E27FC236}">
                <a16:creationId xmlns:a16="http://schemas.microsoft.com/office/drawing/2014/main" id="{1B6033D0-787B-4182-A21E-16C1D4D8A4E8}"/>
              </a:ext>
            </a:extLst>
          </p:cNvPr>
          <p:cNvGrpSpPr>
            <a:grpSpLocks/>
          </p:cNvGrpSpPr>
          <p:nvPr/>
        </p:nvGrpSpPr>
        <p:grpSpPr bwMode="auto">
          <a:xfrm>
            <a:off x="14639926" y="5759454"/>
            <a:ext cx="2857500" cy="647701"/>
            <a:chOff x="1750" y="3514"/>
            <a:chExt cx="900" cy="204"/>
          </a:xfrm>
        </p:grpSpPr>
        <p:sp>
          <p:nvSpPr>
            <p:cNvPr id="67614" name="Rectangle 80">
              <a:extLst>
                <a:ext uri="{FF2B5EF4-FFF2-40B4-BE49-F238E27FC236}">
                  <a16:creationId xmlns:a16="http://schemas.microsoft.com/office/drawing/2014/main" id="{C8C9A387-0444-4918-A43C-76CF28E5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5" name="Text Box 81">
              <a:extLst>
                <a:ext uri="{FF2B5EF4-FFF2-40B4-BE49-F238E27FC236}">
                  <a16:creationId xmlns:a16="http://schemas.microsoft.com/office/drawing/2014/main" id="{C0DE6594-D2CD-4292-BAEA-6B8A4A08D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6" name="Line 82">
              <a:extLst>
                <a:ext uri="{FF2B5EF4-FFF2-40B4-BE49-F238E27FC236}">
                  <a16:creationId xmlns:a16="http://schemas.microsoft.com/office/drawing/2014/main" id="{E1587219-8B99-4311-81FC-F8636D4A3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7" name="Line 83">
              <a:extLst>
                <a:ext uri="{FF2B5EF4-FFF2-40B4-BE49-F238E27FC236}">
                  <a16:creationId xmlns:a16="http://schemas.microsoft.com/office/drawing/2014/main" id="{AC3A8F3E-66E6-4D31-AB59-199A72FFA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0" name="Rectangle 84">
            <a:extLst>
              <a:ext uri="{FF2B5EF4-FFF2-40B4-BE49-F238E27FC236}">
                <a16:creationId xmlns:a16="http://schemas.microsoft.com/office/drawing/2014/main" id="{F892C508-7E33-42B3-A2D9-C634233CB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9500" y="3016251"/>
            <a:ext cx="8089900" cy="18891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frame destination, A</a:t>
            </a:r>
            <a:r>
              <a:rPr lang="en-US" altLang="en-US"/>
              <a:t>’</a:t>
            </a:r>
            <a:r>
              <a:rPr lang="en-US" altLang="zh-CN"/>
              <a:t>, locaton unknown:</a:t>
            </a:r>
            <a:endParaRPr lang="en-US" altLang="zh-CN" i="1"/>
          </a:p>
        </p:txBody>
      </p:sp>
      <p:sp>
        <p:nvSpPr>
          <p:cNvPr id="685142" name="Text Box 86">
            <a:extLst>
              <a:ext uri="{FF2B5EF4-FFF2-40B4-BE49-F238E27FC236}">
                <a16:creationId xmlns:a16="http://schemas.microsoft.com/office/drawing/2014/main" id="{324D4DB2-FB33-43A3-9809-E3EACED31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0" y="3695701"/>
            <a:ext cx="1494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600" kern="1200" dirty="0">
                <a:solidFill>
                  <a:srgbClr val="CC0000"/>
                </a:solidFill>
                <a:latin typeface="Gill Sans MT" charset="0"/>
              </a:rPr>
              <a:t>flood</a:t>
            </a:r>
          </a:p>
        </p:txBody>
      </p:sp>
      <p:grpSp>
        <p:nvGrpSpPr>
          <p:cNvPr id="685148" name="Group 92">
            <a:extLst>
              <a:ext uri="{FF2B5EF4-FFF2-40B4-BE49-F238E27FC236}">
                <a16:creationId xmlns:a16="http://schemas.microsoft.com/office/drawing/2014/main" id="{A12DF7E7-8D87-44D2-8B4A-C5CA4C41735D}"/>
              </a:ext>
            </a:extLst>
          </p:cNvPr>
          <p:cNvGrpSpPr>
            <a:grpSpLocks/>
          </p:cNvGrpSpPr>
          <p:nvPr/>
        </p:nvGrpSpPr>
        <p:grpSpPr bwMode="auto">
          <a:xfrm>
            <a:off x="15309850" y="7962903"/>
            <a:ext cx="2857500" cy="647701"/>
            <a:chOff x="730" y="2472"/>
            <a:chExt cx="900" cy="204"/>
          </a:xfrm>
        </p:grpSpPr>
        <p:sp>
          <p:nvSpPr>
            <p:cNvPr id="67610" name="Rectangle 88">
              <a:extLst>
                <a:ext uri="{FF2B5EF4-FFF2-40B4-BE49-F238E27FC236}">
                  <a16:creationId xmlns:a16="http://schemas.microsoft.com/office/drawing/2014/main" id="{A7F17BC9-3BEB-4C91-A2A9-603D1B675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1" name="Text Box 89">
              <a:extLst>
                <a:ext uri="{FF2B5EF4-FFF2-40B4-BE49-F238E27FC236}">
                  <a16:creationId xmlns:a16="http://schemas.microsoft.com/office/drawing/2014/main" id="{F1CE88B9-43AC-4733-B751-A2A5B1C43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2472"/>
              <a:ext cx="35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ja-JP" sz="3600" i="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en-US" altLang="zh-CN" sz="3600" i="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2" name="Line 90">
              <a:extLst>
                <a:ext uri="{FF2B5EF4-FFF2-40B4-BE49-F238E27FC236}">
                  <a16:creationId xmlns:a16="http://schemas.microsoft.com/office/drawing/2014/main" id="{C0C92089-DF7B-42C7-B7CB-439E76C2E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3" name="Line 91">
              <a:extLst>
                <a:ext uri="{FF2B5EF4-FFF2-40B4-BE49-F238E27FC236}">
                  <a16:creationId xmlns:a16="http://schemas.microsoft.com/office/drawing/2014/main" id="{08263668-224F-4CA8-BC13-551750CF7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9" name="Rectangle 93">
            <a:extLst>
              <a:ext uri="{FF2B5EF4-FFF2-40B4-BE49-F238E27FC236}">
                <a16:creationId xmlns:a16="http://schemas.microsoft.com/office/drawing/2014/main" id="{472E102E-E3DA-4B4C-B081-7603DBCC1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4851401"/>
            <a:ext cx="8089900" cy="188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5600" kern="1200" dirty="0">
                <a:latin typeface="Gill Sans MT" charset="0"/>
                <a:ea typeface="ＭＳ Ｐゴシック" charset="0"/>
              </a:rPr>
              <a:t>destination A location known:</a:t>
            </a:r>
            <a:endParaRPr lang="en-US" sz="5600" i="1" kern="1200" dirty="0">
              <a:solidFill>
                <a:srgbClr val="FF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685150" name="Group 94">
            <a:extLst>
              <a:ext uri="{FF2B5EF4-FFF2-40B4-BE49-F238E27FC236}">
                <a16:creationId xmlns:a16="http://schemas.microsoft.com/office/drawing/2014/main" id="{9CAAB231-AEC9-452A-A2B8-6D8E15DBB36A}"/>
              </a:ext>
            </a:extLst>
          </p:cNvPr>
          <p:cNvGrpSpPr>
            <a:grpSpLocks/>
          </p:cNvGrpSpPr>
          <p:nvPr/>
        </p:nvGrpSpPr>
        <p:grpSpPr bwMode="auto">
          <a:xfrm>
            <a:off x="10585452" y="11312526"/>
            <a:ext cx="4759327" cy="663575"/>
            <a:chOff x="2376" y="3383"/>
            <a:chExt cx="1499" cy="209"/>
          </a:xfrm>
        </p:grpSpPr>
        <p:sp>
          <p:nvSpPr>
            <p:cNvPr id="67607" name="Text Box 95">
              <a:extLst>
                <a:ext uri="{FF2B5EF4-FFF2-40B4-BE49-F238E27FC236}">
                  <a16:creationId xmlns:a16="http://schemas.microsoft.com/office/drawing/2014/main" id="{EA374BE1-57E0-4E16-89CF-F76FF4E32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3600" kern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zh-CN" sz="360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8" name="Text Box 96">
              <a:extLst>
                <a:ext uri="{FF2B5EF4-FFF2-40B4-BE49-F238E27FC236}">
                  <a16:creationId xmlns:a16="http://schemas.microsoft.com/office/drawing/2014/main" id="{379B495D-CC84-4B5E-A2E0-126687EB6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3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>
              <a:extLst>
                <a:ext uri="{FF2B5EF4-FFF2-40B4-BE49-F238E27FC236}">
                  <a16:creationId xmlns:a16="http://schemas.microsoft.com/office/drawing/2014/main" id="{ABAF19D8-DCB0-47D5-903B-3BE4E87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2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>
            <a:extLst>
              <a:ext uri="{FF2B5EF4-FFF2-40B4-BE49-F238E27FC236}">
                <a16:creationId xmlns:a16="http://schemas.microsoft.com/office/drawing/2014/main" id="{37028340-293E-43EB-BC13-6F382D3B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7" y="5768976"/>
            <a:ext cx="7458074" cy="106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ts val="6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5600" i="1" kern="12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           selectively send </a:t>
            </a:r>
          </a:p>
          <a:p>
            <a:pPr marL="685800" indent="-685800" algn="l" defTabSz="1828800" eaLnBrk="0" fontAlgn="base">
              <a:lnSpc>
                <a:spcPts val="6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5600" i="1" kern="12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on just one link</a:t>
            </a:r>
          </a:p>
        </p:txBody>
      </p:sp>
      <p:pic>
        <p:nvPicPr>
          <p:cNvPr id="171029" name="Picture 18" descr="underline_base">
            <a:extLst>
              <a:ext uri="{FF2B5EF4-FFF2-40B4-BE49-F238E27FC236}">
                <a16:creationId xmlns:a16="http://schemas.microsoft.com/office/drawing/2014/main" id="{779CE69D-D61A-4089-A27E-4DA3A78AAAB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1" y="1800227"/>
            <a:ext cx="12798426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22A73516-7F95-424A-A898-341EBF66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9C0F5D0C-3EC1-40CE-857A-411BE3D6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0A8E08AE-AEF3-4E5E-84DF-D70083683BEF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5">
            <a:extLst>
              <a:ext uri="{FF2B5EF4-FFF2-40B4-BE49-F238E27FC236}">
                <a16:creationId xmlns:a16="http://schemas.microsoft.com/office/drawing/2014/main" id="{3223170B-5882-41D6-9407-11ADB229E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200" y="0"/>
            <a:ext cx="15544800" cy="2286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>
            <a:extLst>
              <a:ext uri="{FF2B5EF4-FFF2-40B4-BE49-F238E27FC236}">
                <a16:creationId xmlns:a16="http://schemas.microsoft.com/office/drawing/2014/main" id="{1101D52C-CFBA-45BC-95E5-F5553F3AE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5000" y="2641601"/>
            <a:ext cx="15763876" cy="13652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switches can be connected together</a:t>
            </a:r>
          </a:p>
        </p:txBody>
      </p:sp>
      <p:sp>
        <p:nvSpPr>
          <p:cNvPr id="681030" name="Rectangle 70">
            <a:extLst>
              <a:ext uri="{FF2B5EF4-FFF2-40B4-BE49-F238E27FC236}">
                <a16:creationId xmlns:a16="http://schemas.microsoft.com/office/drawing/2014/main" id="{18C03DD4-5C43-43DC-8803-04443797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7" y="9070976"/>
            <a:ext cx="1576387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5600" i="1" u="sng" kern="12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5600" kern="1200" dirty="0">
                <a:latin typeface="Gill Sans MT" charset="0"/>
                <a:ea typeface="ＭＳ Ｐゴシック" charset="0"/>
              </a:rPr>
              <a:t> sending from A to G - how does S</a:t>
            </a:r>
            <a:r>
              <a:rPr lang="en-US" sz="5600" kern="1200" baseline="-25000" dirty="0">
                <a:latin typeface="Gill Sans MT" charset="0"/>
                <a:ea typeface="ＭＳ Ｐゴシック" charset="0"/>
              </a:rPr>
              <a:t>1</a:t>
            </a:r>
            <a:r>
              <a:rPr lang="en-US" sz="5600" kern="1200" dirty="0">
                <a:latin typeface="Gill Sans MT" charset="0"/>
                <a:ea typeface="ＭＳ Ｐゴシック" charset="0"/>
              </a:rPr>
              <a:t> know to forward frame destined to F via S</a:t>
            </a:r>
            <a:r>
              <a:rPr lang="en-US" sz="5600" kern="1200" baseline="-25000" dirty="0">
                <a:latin typeface="Gill Sans MT" charset="0"/>
                <a:ea typeface="ＭＳ Ｐゴシック" charset="0"/>
              </a:rPr>
              <a:t>4</a:t>
            </a:r>
            <a:r>
              <a:rPr lang="en-US" sz="5600" kern="1200" dirty="0">
                <a:latin typeface="Gill Sans MT" charset="0"/>
                <a:ea typeface="ＭＳ Ｐゴシック" charset="0"/>
              </a:rPr>
              <a:t> and S</a:t>
            </a:r>
            <a:r>
              <a:rPr lang="en-US" sz="5600" kern="1200" baseline="-25000" dirty="0">
                <a:latin typeface="Gill Sans MT" charset="0"/>
                <a:ea typeface="ＭＳ Ｐゴシック" charset="0"/>
              </a:rPr>
              <a:t>3</a:t>
            </a:r>
            <a:r>
              <a:rPr lang="en-US" sz="5600" kern="1200" dirty="0">
                <a:latin typeface="Gill Sans MT" charset="0"/>
                <a:ea typeface="ＭＳ Ｐゴシック" charset="0"/>
              </a:rPr>
              <a:t>?</a:t>
            </a:r>
          </a:p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5600" i="1" u="sng" kern="12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A:</a:t>
            </a:r>
            <a:r>
              <a:rPr lang="en-US" sz="5600" kern="12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5600" kern="1200" dirty="0">
                <a:latin typeface="Gill Sans MT" charset="0"/>
                <a:ea typeface="ＭＳ Ｐゴシック" charset="0"/>
              </a:rPr>
              <a:t>self learning! (works </a:t>
            </a:r>
            <a:r>
              <a:rPr lang="en-US" sz="5600" i="1" kern="1200" dirty="0">
                <a:latin typeface="Gill Sans MT" charset="0"/>
                <a:ea typeface="ＭＳ Ｐゴシック" charset="0"/>
              </a:rPr>
              <a:t>exactly</a:t>
            </a:r>
            <a:r>
              <a:rPr lang="en-US" sz="5600" kern="1200" dirty="0">
                <a:latin typeface="Gill Sans MT" charset="0"/>
                <a:ea typeface="ＭＳ Ｐゴシック" charset="0"/>
              </a:rPr>
              <a:t> the same as in single-switch case!)</a:t>
            </a:r>
          </a:p>
        </p:txBody>
      </p:sp>
      <p:grpSp>
        <p:nvGrpSpPr>
          <p:cNvPr id="173062" name="Group 1">
            <a:extLst>
              <a:ext uri="{FF2B5EF4-FFF2-40B4-BE49-F238E27FC236}">
                <a16:creationId xmlns:a16="http://schemas.microsoft.com/office/drawing/2014/main" id="{6664B130-FC52-4F16-831E-A57550CF4B6D}"/>
              </a:ext>
            </a:extLst>
          </p:cNvPr>
          <p:cNvGrpSpPr>
            <a:grpSpLocks/>
          </p:cNvGrpSpPr>
          <p:nvPr/>
        </p:nvGrpSpPr>
        <p:grpSpPr bwMode="auto">
          <a:xfrm>
            <a:off x="4965701" y="4889499"/>
            <a:ext cx="3912167" cy="2717800"/>
            <a:chOff x="958850" y="2444750"/>
            <a:chExt cx="1956600" cy="1358710"/>
          </a:xfrm>
        </p:grpSpPr>
        <p:sp>
          <p:nvSpPr>
            <p:cNvPr id="68657" name="Line 20">
              <a:extLst>
                <a:ext uri="{FF2B5EF4-FFF2-40B4-BE49-F238E27FC236}">
                  <a16:creationId xmlns:a16="http://schemas.microsoft.com/office/drawing/2014/main" id="{482A7820-B6B6-4CC1-A739-2C7AD7FAB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58" name="Line 21">
              <a:extLst>
                <a:ext uri="{FF2B5EF4-FFF2-40B4-BE49-F238E27FC236}">
                  <a16:creationId xmlns:a16="http://schemas.microsoft.com/office/drawing/2014/main" id="{5E07B21F-7DCF-4CB0-8653-08A592B1C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59" name="Line 22">
              <a:extLst>
                <a:ext uri="{FF2B5EF4-FFF2-40B4-BE49-F238E27FC236}">
                  <a16:creationId xmlns:a16="http://schemas.microsoft.com/office/drawing/2014/main" id="{5CE2BBC6-2CD0-484C-8279-BAF470C08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60" name="Text Box 64">
              <a:extLst>
                <a:ext uri="{FF2B5EF4-FFF2-40B4-BE49-F238E27FC236}">
                  <a16:creationId xmlns:a16="http://schemas.microsoft.com/office/drawing/2014/main" id="{7C184EA9-FB93-47CA-B7A7-A4B7FEA5D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246287" cy="32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>
              <a:extLst>
                <a:ext uri="{FF2B5EF4-FFF2-40B4-BE49-F238E27FC236}">
                  <a16:creationId xmlns:a16="http://schemas.microsoft.com/office/drawing/2014/main" id="{693EAAA9-87C7-4116-B63F-90FE1B2CB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246287" cy="32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>
              <a:extLst>
                <a:ext uri="{FF2B5EF4-FFF2-40B4-BE49-F238E27FC236}">
                  <a16:creationId xmlns:a16="http://schemas.microsoft.com/office/drawing/2014/main" id="{4DBAEA53-7AF4-4024-BF04-032843808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332070" cy="32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3600" i="0" kern="12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>
              <a:extLst>
                <a:ext uri="{FF2B5EF4-FFF2-40B4-BE49-F238E27FC236}">
                  <a16:creationId xmlns:a16="http://schemas.microsoft.com/office/drawing/2014/main" id="{3C48F06D-A31A-456C-81A2-83F943E53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259114" cy="32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>
              <a:extLst>
                <a:ext uri="{FF2B5EF4-FFF2-40B4-BE49-F238E27FC236}">
                  <a16:creationId xmlns:a16="http://schemas.microsoft.com/office/drawing/2014/main" id="{9181611A-6B0E-4F16-85F5-CD86B8F01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>
                <a:extLst>
                  <a:ext uri="{FF2B5EF4-FFF2-40B4-BE49-F238E27FC236}">
                    <a16:creationId xmlns:a16="http://schemas.microsoft.com/office/drawing/2014/main" id="{80A7BA48-A7BF-419E-8CD6-94E136F40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>
                <a:extLst>
                  <a:ext uri="{FF2B5EF4-FFF2-40B4-BE49-F238E27FC236}">
                    <a16:creationId xmlns:a16="http://schemas.microsoft.com/office/drawing/2014/main" id="{037F0542-35BA-4321-8E04-CB5BFFC938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112" name="Group 44">
              <a:extLst>
                <a:ext uri="{FF2B5EF4-FFF2-40B4-BE49-F238E27FC236}">
                  <a16:creationId xmlns:a16="http://schemas.microsoft.com/office/drawing/2014/main" id="{A96A6EB6-9399-4A53-AA81-6F11FBED3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>
                <a:extLst>
                  <a:ext uri="{FF2B5EF4-FFF2-40B4-BE49-F238E27FC236}">
                    <a16:creationId xmlns:a16="http://schemas.microsoft.com/office/drawing/2014/main" id="{151DCA0D-6F77-4A3A-9761-A9B59A889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>
                <a:extLst>
                  <a:ext uri="{FF2B5EF4-FFF2-40B4-BE49-F238E27FC236}">
                    <a16:creationId xmlns:a16="http://schemas.microsoft.com/office/drawing/2014/main" id="{5882BEEA-C386-467E-B200-564649583A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113" name="Group 44">
              <a:extLst>
                <a:ext uri="{FF2B5EF4-FFF2-40B4-BE49-F238E27FC236}">
                  <a16:creationId xmlns:a16="http://schemas.microsoft.com/office/drawing/2014/main" id="{04A46E61-A6E7-44FF-9A88-65DCFBF26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>
                <a:extLst>
                  <a:ext uri="{FF2B5EF4-FFF2-40B4-BE49-F238E27FC236}">
                    <a16:creationId xmlns:a16="http://schemas.microsoft.com/office/drawing/2014/main" id="{5361DB05-CA7B-4AA9-A133-DA2E927B7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>
                <a:extLst>
                  <a:ext uri="{FF2B5EF4-FFF2-40B4-BE49-F238E27FC236}">
                    <a16:creationId xmlns:a16="http://schemas.microsoft.com/office/drawing/2014/main" id="{296A3342-E82A-45F7-BCEF-09F0DFA5A36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pic>
          <p:nvPicPr>
            <p:cNvPr id="68667" name="Picture 3">
              <a:extLst>
                <a:ext uri="{FF2B5EF4-FFF2-40B4-BE49-F238E27FC236}">
                  <a16:creationId xmlns:a16="http://schemas.microsoft.com/office/drawing/2014/main" id="{375CBA33-9970-4EFB-BAD9-304C10BA4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273EF0-B177-4DD4-9049-A2FA441BE816}"/>
              </a:ext>
            </a:extLst>
          </p:cNvPr>
          <p:cNvGrpSpPr>
            <a:grpSpLocks/>
          </p:cNvGrpSpPr>
          <p:nvPr/>
        </p:nvGrpSpPr>
        <p:grpSpPr bwMode="auto">
          <a:xfrm>
            <a:off x="7807327" y="3968750"/>
            <a:ext cx="9526755" cy="4045668"/>
            <a:chOff x="2379663" y="1984375"/>
            <a:chExt cx="4762935" cy="2022285"/>
          </a:xfrm>
        </p:grpSpPr>
        <p:sp>
          <p:nvSpPr>
            <p:cNvPr id="68618" name="Line 23">
              <a:extLst>
                <a:ext uri="{FF2B5EF4-FFF2-40B4-BE49-F238E27FC236}">
                  <a16:creationId xmlns:a16="http://schemas.microsoft.com/office/drawing/2014/main" id="{28537D7A-3470-4B2F-8C06-23F227347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19" name="Line 24">
              <a:extLst>
                <a:ext uri="{FF2B5EF4-FFF2-40B4-BE49-F238E27FC236}">
                  <a16:creationId xmlns:a16="http://schemas.microsoft.com/office/drawing/2014/main" id="{365CC597-C1DE-43CE-9A13-034C900FB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0" name="Line 25">
              <a:extLst>
                <a:ext uri="{FF2B5EF4-FFF2-40B4-BE49-F238E27FC236}">
                  <a16:creationId xmlns:a16="http://schemas.microsoft.com/office/drawing/2014/main" id="{F0B238AE-ACE5-4CB3-A276-07E9C3965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1" name="Line 26">
              <a:extLst>
                <a:ext uri="{FF2B5EF4-FFF2-40B4-BE49-F238E27FC236}">
                  <a16:creationId xmlns:a16="http://schemas.microsoft.com/office/drawing/2014/main" id="{86FCC0D7-F7D1-4716-A3D6-A42D331DC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2" name="Line 27">
              <a:extLst>
                <a:ext uri="{FF2B5EF4-FFF2-40B4-BE49-F238E27FC236}">
                  <a16:creationId xmlns:a16="http://schemas.microsoft.com/office/drawing/2014/main" id="{ACAF8A72-4225-49D2-B175-AEB499E31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3" name="Line 35">
              <a:extLst>
                <a:ext uri="{FF2B5EF4-FFF2-40B4-BE49-F238E27FC236}">
                  <a16:creationId xmlns:a16="http://schemas.microsoft.com/office/drawing/2014/main" id="{3A44E99F-67C7-4482-83BD-2CEFEEDD8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4" name="Line 36">
              <a:extLst>
                <a:ext uri="{FF2B5EF4-FFF2-40B4-BE49-F238E27FC236}">
                  <a16:creationId xmlns:a16="http://schemas.microsoft.com/office/drawing/2014/main" id="{A144321E-2F91-4A11-9AE1-C70E777F9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5" name="Line 37">
              <a:extLst>
                <a:ext uri="{FF2B5EF4-FFF2-40B4-BE49-F238E27FC236}">
                  <a16:creationId xmlns:a16="http://schemas.microsoft.com/office/drawing/2014/main" id="{728DE7A7-BF9B-4401-A849-320658355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6" name="Line 63">
              <a:extLst>
                <a:ext uri="{FF2B5EF4-FFF2-40B4-BE49-F238E27FC236}">
                  <a16:creationId xmlns:a16="http://schemas.microsoft.com/office/drawing/2014/main" id="{472B0EA8-D95F-4E37-966B-512FBB93B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7" name="Text Box 67">
              <a:extLst>
                <a:ext uri="{FF2B5EF4-FFF2-40B4-BE49-F238E27FC236}">
                  <a16:creationId xmlns:a16="http://schemas.microsoft.com/office/drawing/2014/main" id="{9A922654-492A-49FA-AEF1-38DB38023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259021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>
              <a:extLst>
                <a:ext uri="{FF2B5EF4-FFF2-40B4-BE49-F238E27FC236}">
                  <a16:creationId xmlns:a16="http://schemas.microsoft.com/office/drawing/2014/main" id="{4B8F4DE3-7176-47E6-AE4A-AA3B8A69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246199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>
              <a:extLst>
                <a:ext uri="{FF2B5EF4-FFF2-40B4-BE49-F238E27FC236}">
                  <a16:creationId xmlns:a16="http://schemas.microsoft.com/office/drawing/2014/main" id="{636FAB04-86A0-465F-8359-D7A8F4933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233375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>
              <a:extLst>
                <a:ext uri="{FF2B5EF4-FFF2-40B4-BE49-F238E27FC236}">
                  <a16:creationId xmlns:a16="http://schemas.microsoft.com/office/drawing/2014/main" id="{A8218CD7-E3A3-45ED-8BAA-CED294B89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331951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3600" i="0" kern="12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>
              <a:extLst>
                <a:ext uri="{FF2B5EF4-FFF2-40B4-BE49-F238E27FC236}">
                  <a16:creationId xmlns:a16="http://schemas.microsoft.com/office/drawing/2014/main" id="{0873E401-A217-4A12-B513-B3B65818C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331951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3600" i="0" kern="12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>
              <a:extLst>
                <a:ext uri="{FF2B5EF4-FFF2-40B4-BE49-F238E27FC236}">
                  <a16:creationId xmlns:a16="http://schemas.microsoft.com/office/drawing/2014/main" id="{3E1CDE3A-791D-4D99-98E9-5ADB821C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331951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3600" i="0" kern="12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>
              <a:extLst>
                <a:ext uri="{FF2B5EF4-FFF2-40B4-BE49-F238E27FC236}">
                  <a16:creationId xmlns:a16="http://schemas.microsoft.com/office/drawing/2014/main" id="{590F1791-4ACA-481B-9AEE-9CDF3D59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259021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>
              <a:extLst>
                <a:ext uri="{FF2B5EF4-FFF2-40B4-BE49-F238E27FC236}">
                  <a16:creationId xmlns:a16="http://schemas.microsoft.com/office/drawing/2014/main" id="{FDEFF427-2A6C-4D51-B1B4-D0DC8E4D8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156438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>
              <a:extLst>
                <a:ext uri="{FF2B5EF4-FFF2-40B4-BE49-F238E27FC236}">
                  <a16:creationId xmlns:a16="http://schemas.microsoft.com/office/drawing/2014/main" id="{85D699F3-A325-4436-8570-30F8D22B8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271844" cy="323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i="0" kern="120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>
              <a:extLst>
                <a:ext uri="{FF2B5EF4-FFF2-40B4-BE49-F238E27FC236}">
                  <a16:creationId xmlns:a16="http://schemas.microsoft.com/office/drawing/2014/main" id="{07E933E6-2853-4152-8686-47D5FE70C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>
              <a:extLst>
                <a:ext uri="{FF2B5EF4-FFF2-40B4-BE49-F238E27FC236}">
                  <a16:creationId xmlns:a16="http://schemas.microsoft.com/office/drawing/2014/main" id="{73E3CBCD-1A91-4F1A-819B-230341268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>
                <a:extLst>
                  <a:ext uri="{FF2B5EF4-FFF2-40B4-BE49-F238E27FC236}">
                    <a16:creationId xmlns:a16="http://schemas.microsoft.com/office/drawing/2014/main" id="{A6649C5D-8504-4CF5-8C82-4FED3C352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>
                <a:extLst>
                  <a:ext uri="{FF2B5EF4-FFF2-40B4-BE49-F238E27FC236}">
                    <a16:creationId xmlns:a16="http://schemas.microsoft.com/office/drawing/2014/main" id="{C5C88975-A8B8-4A48-A998-6E3779CB674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085" name="Group 44">
              <a:extLst>
                <a:ext uri="{FF2B5EF4-FFF2-40B4-BE49-F238E27FC236}">
                  <a16:creationId xmlns:a16="http://schemas.microsoft.com/office/drawing/2014/main" id="{4F2BCE54-5C74-42DD-9377-87ADF645E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>
                <a:extLst>
                  <a:ext uri="{FF2B5EF4-FFF2-40B4-BE49-F238E27FC236}">
                    <a16:creationId xmlns:a16="http://schemas.microsoft.com/office/drawing/2014/main" id="{C1479847-2F5C-4634-89AC-E60E9BB811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>
                <a:extLst>
                  <a:ext uri="{FF2B5EF4-FFF2-40B4-BE49-F238E27FC236}">
                    <a16:creationId xmlns:a16="http://schemas.microsoft.com/office/drawing/2014/main" id="{6E685F8E-7A1B-4366-B327-98A817EE434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086" name="Group 44">
              <a:extLst>
                <a:ext uri="{FF2B5EF4-FFF2-40B4-BE49-F238E27FC236}">
                  <a16:creationId xmlns:a16="http://schemas.microsoft.com/office/drawing/2014/main" id="{FDBDD383-7CD9-4ADF-97DC-43C74C55D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>
                <a:extLst>
                  <a:ext uri="{FF2B5EF4-FFF2-40B4-BE49-F238E27FC236}">
                    <a16:creationId xmlns:a16="http://schemas.microsoft.com/office/drawing/2014/main" id="{D6446CBC-D41B-444F-ACDA-AD2A7E401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>
                <a:extLst>
                  <a:ext uri="{FF2B5EF4-FFF2-40B4-BE49-F238E27FC236}">
                    <a16:creationId xmlns:a16="http://schemas.microsoft.com/office/drawing/2014/main" id="{32896BA7-797D-45F5-8055-7D74D12C164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087" name="Group 44">
              <a:extLst>
                <a:ext uri="{FF2B5EF4-FFF2-40B4-BE49-F238E27FC236}">
                  <a16:creationId xmlns:a16="http://schemas.microsoft.com/office/drawing/2014/main" id="{C58A987E-FAC9-452C-89BA-85027E454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>
                <a:extLst>
                  <a:ext uri="{FF2B5EF4-FFF2-40B4-BE49-F238E27FC236}">
                    <a16:creationId xmlns:a16="http://schemas.microsoft.com/office/drawing/2014/main" id="{A7D43E5B-E7F1-4315-9DF8-32A8987E5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>
                <a:extLst>
                  <a:ext uri="{FF2B5EF4-FFF2-40B4-BE49-F238E27FC236}">
                    <a16:creationId xmlns:a16="http://schemas.microsoft.com/office/drawing/2014/main" id="{36CD69C7-7A4F-48E9-ACC1-38BBD559A4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088" name="Group 44">
              <a:extLst>
                <a:ext uri="{FF2B5EF4-FFF2-40B4-BE49-F238E27FC236}">
                  <a16:creationId xmlns:a16="http://schemas.microsoft.com/office/drawing/2014/main" id="{676FBB8D-1192-477C-B131-A14E9F0D6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>
                <a:extLst>
                  <a:ext uri="{FF2B5EF4-FFF2-40B4-BE49-F238E27FC236}">
                    <a16:creationId xmlns:a16="http://schemas.microsoft.com/office/drawing/2014/main" id="{AD1166AF-CA95-4E0A-B839-EFF49736E7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>
                <a:extLst>
                  <a:ext uri="{FF2B5EF4-FFF2-40B4-BE49-F238E27FC236}">
                    <a16:creationId xmlns:a16="http://schemas.microsoft.com/office/drawing/2014/main" id="{9C4D81F2-6509-4AE5-9DFD-A0F6CC4139B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3089" name="Group 44">
              <a:extLst>
                <a:ext uri="{FF2B5EF4-FFF2-40B4-BE49-F238E27FC236}">
                  <a16:creationId xmlns:a16="http://schemas.microsoft.com/office/drawing/2014/main" id="{80E1B422-6294-4F43-8131-A30BCD14B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>
                <a:extLst>
                  <a:ext uri="{FF2B5EF4-FFF2-40B4-BE49-F238E27FC236}">
                    <a16:creationId xmlns:a16="http://schemas.microsoft.com/office/drawing/2014/main" id="{0997A187-0470-4D54-B9BB-705B845DF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>
                <a:extLst>
                  <a:ext uri="{FF2B5EF4-FFF2-40B4-BE49-F238E27FC236}">
                    <a16:creationId xmlns:a16="http://schemas.microsoft.com/office/drawing/2014/main" id="{2A9B5A15-9988-44C0-839C-7F28CF1499F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pic>
          <p:nvPicPr>
            <p:cNvPr id="68643" name="Picture 3">
              <a:extLst>
                <a:ext uri="{FF2B5EF4-FFF2-40B4-BE49-F238E27FC236}">
                  <a16:creationId xmlns:a16="http://schemas.microsoft.com/office/drawing/2014/main" id="{EF1169CA-7006-414B-8E01-1C7391616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>
              <a:extLst>
                <a:ext uri="{FF2B5EF4-FFF2-40B4-BE49-F238E27FC236}">
                  <a16:creationId xmlns:a16="http://schemas.microsoft.com/office/drawing/2014/main" id="{CCD1FBDA-3E3B-40D1-937F-46EF047C0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>
            <a:extLst>
              <a:ext uri="{FF2B5EF4-FFF2-40B4-BE49-F238E27FC236}">
                <a16:creationId xmlns:a16="http://schemas.microsoft.com/office/drawing/2014/main" id="{58638558-45FB-493A-9F6C-3B6E4FBBEE2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1" y="1597027"/>
            <a:ext cx="10969626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AD6345F7-1B42-4E42-91D0-AC7530F9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67C31136-A5CB-44A1-B4B7-91D2EF79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4F028FFF-319C-4A91-A70E-90D761D5E4CC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EA4E1D69-439F-4EBB-86C3-7057E1A91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Institutional network</a:t>
            </a:r>
          </a:p>
        </p:txBody>
      </p:sp>
      <p:sp>
        <p:nvSpPr>
          <p:cNvPr id="177156" name="Freeform 81">
            <a:extLst>
              <a:ext uri="{FF2B5EF4-FFF2-40B4-BE49-F238E27FC236}">
                <a16:creationId xmlns:a16="http://schemas.microsoft.com/office/drawing/2014/main" id="{95D815CD-4B13-400B-96D7-0CE1C306AF9A}"/>
              </a:ext>
            </a:extLst>
          </p:cNvPr>
          <p:cNvSpPr>
            <a:spLocks/>
          </p:cNvSpPr>
          <p:nvPr/>
        </p:nvSpPr>
        <p:spPr bwMode="auto">
          <a:xfrm rot="5400000">
            <a:off x="7407275" y="488952"/>
            <a:ext cx="8642350" cy="1494790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3600" i="1" kern="12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0662" name="Line 33">
            <a:extLst>
              <a:ext uri="{FF2B5EF4-FFF2-40B4-BE49-F238E27FC236}">
                <a16:creationId xmlns:a16="http://schemas.microsoft.com/office/drawing/2014/main" id="{0615D927-268C-4DB3-84EF-77F751EF47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0127" y="6775450"/>
            <a:ext cx="4095750" cy="283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3" name="Line 34">
            <a:extLst>
              <a:ext uri="{FF2B5EF4-FFF2-40B4-BE49-F238E27FC236}">
                <a16:creationId xmlns:a16="http://schemas.microsoft.com/office/drawing/2014/main" id="{59BFAACF-4618-4784-AD96-412F5D09F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0050" y="6750050"/>
            <a:ext cx="0" cy="293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4" name="Line 35">
            <a:extLst>
              <a:ext uri="{FF2B5EF4-FFF2-40B4-BE49-F238E27FC236}">
                <a16:creationId xmlns:a16="http://schemas.microsoft.com/office/drawing/2014/main" id="{6A0F9BA5-82AC-40F6-B90E-506D28AECD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217400" y="6619877"/>
            <a:ext cx="3683000" cy="324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5" name="Line 59">
            <a:extLst>
              <a:ext uri="{FF2B5EF4-FFF2-40B4-BE49-F238E27FC236}">
                <a16:creationId xmlns:a16="http://schemas.microsoft.com/office/drawing/2014/main" id="{2E7F3FF3-265D-49CC-8475-B4E10DF025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23776" y="5384801"/>
            <a:ext cx="2447924" cy="847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6" name="Line 60">
            <a:extLst>
              <a:ext uri="{FF2B5EF4-FFF2-40B4-BE49-F238E27FC236}">
                <a16:creationId xmlns:a16="http://schemas.microsoft.com/office/drawing/2014/main" id="{E26D5861-2C9B-45F1-BCDF-ACAA536C1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11027" y="4740277"/>
            <a:ext cx="1339850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7" name="Line 77">
            <a:extLst>
              <a:ext uri="{FF2B5EF4-FFF2-40B4-BE49-F238E27FC236}">
                <a16:creationId xmlns:a16="http://schemas.microsoft.com/office/drawing/2014/main" id="{4240999E-E8BF-4C23-93C6-E7827698D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3451" y="5048251"/>
            <a:ext cx="1724026" cy="128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8" name="Line 78">
            <a:extLst>
              <a:ext uri="{FF2B5EF4-FFF2-40B4-BE49-F238E27FC236}">
                <a16:creationId xmlns:a16="http://schemas.microsoft.com/office/drawing/2014/main" id="{EC0CC1F3-075C-4FAD-BFDD-B31FEE0052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8976" y="4841876"/>
            <a:ext cx="170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69" name="Text Box 79">
            <a:extLst>
              <a:ext uri="{FF2B5EF4-FFF2-40B4-BE49-F238E27FC236}">
                <a16:creationId xmlns:a16="http://schemas.microsoft.com/office/drawing/2014/main" id="{93A4DF43-0DEB-48E8-9EAE-4F106FA09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6" y="4083051"/>
            <a:ext cx="23391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>
            <a:extLst>
              <a:ext uri="{FF2B5EF4-FFF2-40B4-BE49-F238E27FC236}">
                <a16:creationId xmlns:a16="http://schemas.microsoft.com/office/drawing/2014/main" id="{AC32DB0E-1B93-4A66-BAA9-22F1C051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6" y="5216527"/>
            <a:ext cx="1390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>
            <a:extLst>
              <a:ext uri="{FF2B5EF4-FFF2-40B4-BE49-F238E27FC236}">
                <a16:creationId xmlns:a16="http://schemas.microsoft.com/office/drawing/2014/main" id="{CB2F97E2-4FF6-46CC-879F-BAF72720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9451" y="7032627"/>
            <a:ext cx="2766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12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>
            <a:extLst>
              <a:ext uri="{FF2B5EF4-FFF2-40B4-BE49-F238E27FC236}">
                <a16:creationId xmlns:a16="http://schemas.microsoft.com/office/drawing/2014/main" id="{35AD7922-FE8B-43E5-8198-0972F34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2850" y="3670301"/>
            <a:ext cx="2441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>
            <a:extLst>
              <a:ext uri="{FF2B5EF4-FFF2-40B4-BE49-F238E27FC236}">
                <a16:creationId xmlns:a16="http://schemas.microsoft.com/office/drawing/2014/main" id="{73F50A03-C9C7-4E97-B686-0410D54B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76" y="5010151"/>
            <a:ext cx="2441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>
            <a:extLst>
              <a:ext uri="{FF2B5EF4-FFF2-40B4-BE49-F238E27FC236}">
                <a16:creationId xmlns:a16="http://schemas.microsoft.com/office/drawing/2014/main" id="{3571510D-CBB2-4C68-A1A6-0079A3371D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8527" y="9509126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75" name="Line 21">
            <a:extLst>
              <a:ext uri="{FF2B5EF4-FFF2-40B4-BE49-F238E27FC236}">
                <a16:creationId xmlns:a16="http://schemas.microsoft.com/office/drawing/2014/main" id="{DCF8ABBD-D69F-4A62-B7DF-927C056B2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3226" y="9604377"/>
            <a:ext cx="542924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76" name="Line 22">
            <a:extLst>
              <a:ext uri="{FF2B5EF4-FFF2-40B4-BE49-F238E27FC236}">
                <a16:creationId xmlns:a16="http://schemas.microsoft.com/office/drawing/2014/main" id="{CFFC6A32-D0D3-4AC5-BF06-2230C3F1E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1427" y="9661527"/>
            <a:ext cx="14605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grpSp>
        <p:nvGrpSpPr>
          <p:cNvPr id="177172" name="Group 44">
            <a:extLst>
              <a:ext uri="{FF2B5EF4-FFF2-40B4-BE49-F238E27FC236}">
                <a16:creationId xmlns:a16="http://schemas.microsoft.com/office/drawing/2014/main" id="{127C87AB-4411-42F6-B3B8-5CCCA22E5FE0}"/>
              </a:ext>
            </a:extLst>
          </p:cNvPr>
          <p:cNvGrpSpPr>
            <a:grpSpLocks/>
          </p:cNvGrpSpPr>
          <p:nvPr/>
        </p:nvGrpSpPr>
        <p:grpSpPr bwMode="auto">
          <a:xfrm>
            <a:off x="5067301" y="9115426"/>
            <a:ext cx="1136650" cy="962024"/>
            <a:chOff x="-44" y="1473"/>
            <a:chExt cx="981" cy="1105"/>
          </a:xfrm>
        </p:grpSpPr>
        <p:pic>
          <p:nvPicPr>
            <p:cNvPr id="177301" name="Picture 45" descr="desktop_computer_stylized_medium">
              <a:extLst>
                <a:ext uri="{FF2B5EF4-FFF2-40B4-BE49-F238E27FC236}">
                  <a16:creationId xmlns:a16="http://schemas.microsoft.com/office/drawing/2014/main" id="{198F3C71-9080-4BF1-8B50-1E8D27926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>
              <a:extLst>
                <a:ext uri="{FF2B5EF4-FFF2-40B4-BE49-F238E27FC236}">
                  <a16:creationId xmlns:a16="http://schemas.microsoft.com/office/drawing/2014/main" id="{17EA03D4-3251-4CF5-BD22-F66497FD23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73" name="Group 44">
            <a:extLst>
              <a:ext uri="{FF2B5EF4-FFF2-40B4-BE49-F238E27FC236}">
                <a16:creationId xmlns:a16="http://schemas.microsoft.com/office/drawing/2014/main" id="{26E34A9A-F87D-44CC-BADE-4ACC836D1F56}"/>
              </a:ext>
            </a:extLst>
          </p:cNvPr>
          <p:cNvGrpSpPr>
            <a:grpSpLocks/>
          </p:cNvGrpSpPr>
          <p:nvPr/>
        </p:nvGrpSpPr>
        <p:grpSpPr bwMode="auto">
          <a:xfrm>
            <a:off x="5880101" y="10029826"/>
            <a:ext cx="1136650" cy="962024"/>
            <a:chOff x="-44" y="1473"/>
            <a:chExt cx="981" cy="1105"/>
          </a:xfrm>
        </p:grpSpPr>
        <p:pic>
          <p:nvPicPr>
            <p:cNvPr id="177299" name="Picture 45" descr="desktop_computer_stylized_medium">
              <a:extLst>
                <a:ext uri="{FF2B5EF4-FFF2-40B4-BE49-F238E27FC236}">
                  <a16:creationId xmlns:a16="http://schemas.microsoft.com/office/drawing/2014/main" id="{DB3ADB0C-6EDA-4E0D-BF58-67CCC0A32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>
              <a:extLst>
                <a:ext uri="{FF2B5EF4-FFF2-40B4-BE49-F238E27FC236}">
                  <a16:creationId xmlns:a16="http://schemas.microsoft.com/office/drawing/2014/main" id="{838342C1-9D42-489E-A6C7-B4CC027219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74" name="Group 44">
            <a:extLst>
              <a:ext uri="{FF2B5EF4-FFF2-40B4-BE49-F238E27FC236}">
                <a16:creationId xmlns:a16="http://schemas.microsoft.com/office/drawing/2014/main" id="{665C3E3B-9744-4F72-A612-79C9BFB92011}"/>
              </a:ext>
            </a:extLst>
          </p:cNvPr>
          <p:cNvGrpSpPr>
            <a:grpSpLocks/>
          </p:cNvGrpSpPr>
          <p:nvPr/>
        </p:nvGrpSpPr>
        <p:grpSpPr bwMode="auto">
          <a:xfrm>
            <a:off x="6937377" y="10093326"/>
            <a:ext cx="1136650" cy="962024"/>
            <a:chOff x="-44" y="1473"/>
            <a:chExt cx="981" cy="1105"/>
          </a:xfrm>
        </p:grpSpPr>
        <p:pic>
          <p:nvPicPr>
            <p:cNvPr id="177297" name="Picture 45" descr="desktop_computer_stylized_medium">
              <a:extLst>
                <a:ext uri="{FF2B5EF4-FFF2-40B4-BE49-F238E27FC236}">
                  <a16:creationId xmlns:a16="http://schemas.microsoft.com/office/drawing/2014/main" id="{BB38DD5D-8C09-46AB-B58C-5BEEA9462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>
              <a:extLst>
                <a:ext uri="{FF2B5EF4-FFF2-40B4-BE49-F238E27FC236}">
                  <a16:creationId xmlns:a16="http://schemas.microsoft.com/office/drawing/2014/main" id="{8A4EF751-5C02-4D1C-86DA-161360D63D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0680" name="Line 21">
            <a:extLst>
              <a:ext uri="{FF2B5EF4-FFF2-40B4-BE49-F238E27FC236}">
                <a16:creationId xmlns:a16="http://schemas.microsoft.com/office/drawing/2014/main" id="{5A58ACF6-0A0E-44E0-829C-4848CA98C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9577" y="9521826"/>
            <a:ext cx="7556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81" name="Line 22">
            <a:extLst>
              <a:ext uri="{FF2B5EF4-FFF2-40B4-BE49-F238E27FC236}">
                <a16:creationId xmlns:a16="http://schemas.microsoft.com/office/drawing/2014/main" id="{022D4DCE-4E94-4096-9C7E-2898493AF2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3126" y="10512427"/>
            <a:ext cx="241300" cy="587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82" name="Line 22">
            <a:extLst>
              <a:ext uri="{FF2B5EF4-FFF2-40B4-BE49-F238E27FC236}">
                <a16:creationId xmlns:a16="http://schemas.microsoft.com/office/drawing/2014/main" id="{D4BA7F21-4E26-48B2-8FEF-6809B757B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2751" y="10534651"/>
            <a:ext cx="14605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83" name="Line 20">
            <a:extLst>
              <a:ext uri="{FF2B5EF4-FFF2-40B4-BE49-F238E27FC236}">
                <a16:creationId xmlns:a16="http://schemas.microsoft.com/office/drawing/2014/main" id="{260B384E-F01F-46E4-A334-38EF3A07E2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9551" y="10296526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grpSp>
        <p:nvGrpSpPr>
          <p:cNvPr id="177179" name="Group 44">
            <a:extLst>
              <a:ext uri="{FF2B5EF4-FFF2-40B4-BE49-F238E27FC236}">
                <a16:creationId xmlns:a16="http://schemas.microsoft.com/office/drawing/2014/main" id="{6017E791-18FD-49CD-9D3D-AB2BA42F552E}"/>
              </a:ext>
            </a:extLst>
          </p:cNvPr>
          <p:cNvGrpSpPr>
            <a:grpSpLocks/>
          </p:cNvGrpSpPr>
          <p:nvPr/>
        </p:nvGrpSpPr>
        <p:grpSpPr bwMode="auto">
          <a:xfrm>
            <a:off x="7747001" y="10839451"/>
            <a:ext cx="1136650" cy="962026"/>
            <a:chOff x="-44" y="1473"/>
            <a:chExt cx="981" cy="1105"/>
          </a:xfrm>
        </p:grpSpPr>
        <p:pic>
          <p:nvPicPr>
            <p:cNvPr id="177295" name="Picture 45" descr="desktop_computer_stylized_medium">
              <a:extLst>
                <a:ext uri="{FF2B5EF4-FFF2-40B4-BE49-F238E27FC236}">
                  <a16:creationId xmlns:a16="http://schemas.microsoft.com/office/drawing/2014/main" id="{C71F51E8-D376-4D0F-985F-F6208A461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>
              <a:extLst>
                <a:ext uri="{FF2B5EF4-FFF2-40B4-BE49-F238E27FC236}">
                  <a16:creationId xmlns:a16="http://schemas.microsoft.com/office/drawing/2014/main" id="{C7D1F26C-907F-449E-972A-10792680BB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80" name="Group 44">
            <a:extLst>
              <a:ext uri="{FF2B5EF4-FFF2-40B4-BE49-F238E27FC236}">
                <a16:creationId xmlns:a16="http://schemas.microsoft.com/office/drawing/2014/main" id="{A7DC2C7B-4317-4172-A653-1606D21F675D}"/>
              </a:ext>
            </a:extLst>
          </p:cNvPr>
          <p:cNvGrpSpPr>
            <a:grpSpLocks/>
          </p:cNvGrpSpPr>
          <p:nvPr/>
        </p:nvGrpSpPr>
        <p:grpSpPr bwMode="auto">
          <a:xfrm>
            <a:off x="8661401" y="10975976"/>
            <a:ext cx="1136650" cy="962024"/>
            <a:chOff x="-44" y="1473"/>
            <a:chExt cx="981" cy="1105"/>
          </a:xfrm>
        </p:grpSpPr>
        <p:pic>
          <p:nvPicPr>
            <p:cNvPr id="177293" name="Picture 45" descr="desktop_computer_stylized_medium">
              <a:extLst>
                <a:ext uri="{FF2B5EF4-FFF2-40B4-BE49-F238E27FC236}">
                  <a16:creationId xmlns:a16="http://schemas.microsoft.com/office/drawing/2014/main" id="{35174DED-3E5A-4BAF-A976-E7FC16849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>
              <a:extLst>
                <a:ext uri="{FF2B5EF4-FFF2-40B4-BE49-F238E27FC236}">
                  <a16:creationId xmlns:a16="http://schemas.microsoft.com/office/drawing/2014/main" id="{DD6689A2-CED1-432C-B9FD-C517CA0402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70686" name="Picture 3">
            <a:extLst>
              <a:ext uri="{FF2B5EF4-FFF2-40B4-BE49-F238E27FC236}">
                <a16:creationId xmlns:a16="http://schemas.microsoft.com/office/drawing/2014/main" id="{6E7E9B33-22DD-45CD-8A5D-659158F1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6" y="9204327"/>
            <a:ext cx="1355724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>
            <a:extLst>
              <a:ext uri="{FF2B5EF4-FFF2-40B4-BE49-F238E27FC236}">
                <a16:creationId xmlns:a16="http://schemas.microsoft.com/office/drawing/2014/main" id="{82C9112C-39F4-4BC4-A662-45229D5A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1" y="10036177"/>
            <a:ext cx="135572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>
            <a:extLst>
              <a:ext uri="{FF2B5EF4-FFF2-40B4-BE49-F238E27FC236}">
                <a16:creationId xmlns:a16="http://schemas.microsoft.com/office/drawing/2014/main" id="{2E7A2860-89B5-4E73-B7B5-388600C8C9C7}"/>
              </a:ext>
            </a:extLst>
          </p:cNvPr>
          <p:cNvGrpSpPr>
            <a:grpSpLocks/>
          </p:cNvGrpSpPr>
          <p:nvPr/>
        </p:nvGrpSpPr>
        <p:grpSpPr bwMode="auto">
          <a:xfrm>
            <a:off x="9512301" y="9893301"/>
            <a:ext cx="1136650" cy="962026"/>
            <a:chOff x="-44" y="1473"/>
            <a:chExt cx="981" cy="1105"/>
          </a:xfrm>
        </p:grpSpPr>
        <p:pic>
          <p:nvPicPr>
            <p:cNvPr id="177291" name="Picture 45" descr="desktop_computer_stylized_medium">
              <a:extLst>
                <a:ext uri="{FF2B5EF4-FFF2-40B4-BE49-F238E27FC236}">
                  <a16:creationId xmlns:a16="http://schemas.microsoft.com/office/drawing/2014/main" id="{75EA657E-92CA-4532-9C5B-37F228B1A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>
              <a:extLst>
                <a:ext uri="{FF2B5EF4-FFF2-40B4-BE49-F238E27FC236}">
                  <a16:creationId xmlns:a16="http://schemas.microsoft.com/office/drawing/2014/main" id="{9DF68BF4-6E5E-450D-87AD-7CB32CBEA4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0689" name="Line 20">
            <a:extLst>
              <a:ext uri="{FF2B5EF4-FFF2-40B4-BE49-F238E27FC236}">
                <a16:creationId xmlns:a16="http://schemas.microsoft.com/office/drawing/2014/main" id="{DB4423EC-62F8-43A4-975E-12204BB667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17677" y="10045700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90" name="Line 21">
            <a:extLst>
              <a:ext uri="{FF2B5EF4-FFF2-40B4-BE49-F238E27FC236}">
                <a16:creationId xmlns:a16="http://schemas.microsoft.com/office/drawing/2014/main" id="{DC0A7950-E259-4CA0-A0AD-75B7F7377E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92376" y="10140951"/>
            <a:ext cx="542924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91" name="Line 22">
            <a:extLst>
              <a:ext uri="{FF2B5EF4-FFF2-40B4-BE49-F238E27FC236}">
                <a16:creationId xmlns:a16="http://schemas.microsoft.com/office/drawing/2014/main" id="{D0C773C4-A193-4485-AE1D-9109C094F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0577" y="10198101"/>
            <a:ext cx="14605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grpSp>
        <p:nvGrpSpPr>
          <p:cNvPr id="177187" name="Group 44">
            <a:extLst>
              <a:ext uri="{FF2B5EF4-FFF2-40B4-BE49-F238E27FC236}">
                <a16:creationId xmlns:a16="http://schemas.microsoft.com/office/drawing/2014/main" id="{5175FD63-1DC6-419C-8447-E5FC8B61D6B2}"/>
              </a:ext>
            </a:extLst>
          </p:cNvPr>
          <p:cNvGrpSpPr>
            <a:grpSpLocks/>
          </p:cNvGrpSpPr>
          <p:nvPr/>
        </p:nvGrpSpPr>
        <p:grpSpPr bwMode="auto">
          <a:xfrm>
            <a:off x="13801727" y="9674226"/>
            <a:ext cx="1136650" cy="962024"/>
            <a:chOff x="-44" y="1473"/>
            <a:chExt cx="981" cy="1105"/>
          </a:xfrm>
        </p:grpSpPr>
        <p:pic>
          <p:nvPicPr>
            <p:cNvPr id="177289" name="Picture 45" descr="desktop_computer_stylized_medium">
              <a:extLst>
                <a:ext uri="{FF2B5EF4-FFF2-40B4-BE49-F238E27FC236}">
                  <a16:creationId xmlns:a16="http://schemas.microsoft.com/office/drawing/2014/main" id="{428F505B-5C55-4FD3-A6C8-FEDE6A136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>
              <a:extLst>
                <a:ext uri="{FF2B5EF4-FFF2-40B4-BE49-F238E27FC236}">
                  <a16:creationId xmlns:a16="http://schemas.microsoft.com/office/drawing/2014/main" id="{69FB913E-9287-4D94-AE3B-5BF59E9A8F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88" name="Group 44">
            <a:extLst>
              <a:ext uri="{FF2B5EF4-FFF2-40B4-BE49-F238E27FC236}">
                <a16:creationId xmlns:a16="http://schemas.microsoft.com/office/drawing/2014/main" id="{8ABB3351-4A3B-4584-BFE4-4DCB7A73EBA3}"/>
              </a:ext>
            </a:extLst>
          </p:cNvPr>
          <p:cNvGrpSpPr>
            <a:grpSpLocks/>
          </p:cNvGrpSpPr>
          <p:nvPr/>
        </p:nvGrpSpPr>
        <p:grpSpPr bwMode="auto">
          <a:xfrm>
            <a:off x="14319251" y="10566401"/>
            <a:ext cx="1139826" cy="962026"/>
            <a:chOff x="-44" y="1473"/>
            <a:chExt cx="981" cy="1105"/>
          </a:xfrm>
        </p:grpSpPr>
        <p:pic>
          <p:nvPicPr>
            <p:cNvPr id="177287" name="Picture 45" descr="desktop_computer_stylized_medium">
              <a:extLst>
                <a:ext uri="{FF2B5EF4-FFF2-40B4-BE49-F238E27FC236}">
                  <a16:creationId xmlns:a16="http://schemas.microsoft.com/office/drawing/2014/main" id="{1E01D79A-490D-4AFA-BB06-3B2801F50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>
              <a:extLst>
                <a:ext uri="{FF2B5EF4-FFF2-40B4-BE49-F238E27FC236}">
                  <a16:creationId xmlns:a16="http://schemas.microsoft.com/office/drawing/2014/main" id="{94CAE55E-13E2-453F-8B63-8057CFBA0E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89" name="Group 44">
            <a:extLst>
              <a:ext uri="{FF2B5EF4-FFF2-40B4-BE49-F238E27FC236}">
                <a16:creationId xmlns:a16="http://schemas.microsoft.com/office/drawing/2014/main" id="{B1E53962-7F33-4A8F-BEA0-1E7BA57D46EB}"/>
              </a:ext>
            </a:extLst>
          </p:cNvPr>
          <p:cNvGrpSpPr>
            <a:grpSpLocks/>
          </p:cNvGrpSpPr>
          <p:nvPr/>
        </p:nvGrpSpPr>
        <p:grpSpPr bwMode="auto">
          <a:xfrm>
            <a:off x="15376527" y="10626726"/>
            <a:ext cx="1136650" cy="965200"/>
            <a:chOff x="-44" y="1473"/>
            <a:chExt cx="981" cy="1105"/>
          </a:xfrm>
        </p:grpSpPr>
        <p:pic>
          <p:nvPicPr>
            <p:cNvPr id="177285" name="Picture 45" descr="desktop_computer_stylized_medium">
              <a:extLst>
                <a:ext uri="{FF2B5EF4-FFF2-40B4-BE49-F238E27FC236}">
                  <a16:creationId xmlns:a16="http://schemas.microsoft.com/office/drawing/2014/main" id="{F1EA2595-34DA-4240-8318-E8713A876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>
              <a:extLst>
                <a:ext uri="{FF2B5EF4-FFF2-40B4-BE49-F238E27FC236}">
                  <a16:creationId xmlns:a16="http://schemas.microsoft.com/office/drawing/2014/main" id="{BEC6EC07-73DB-4D91-9C11-A4D5C4B426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0695" name="Line 20">
            <a:extLst>
              <a:ext uri="{FF2B5EF4-FFF2-40B4-BE49-F238E27FC236}">
                <a16:creationId xmlns:a16="http://schemas.microsoft.com/office/drawing/2014/main" id="{85C6B6A8-C760-4F2F-B98D-48708D13E7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366627" y="10137777"/>
            <a:ext cx="1212850" cy="625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96" name="Line 21">
            <a:extLst>
              <a:ext uri="{FF2B5EF4-FFF2-40B4-BE49-F238E27FC236}">
                <a16:creationId xmlns:a16="http://schemas.microsoft.com/office/drawing/2014/main" id="{F31BF635-1513-4014-9788-157B05E30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9526" y="10045701"/>
            <a:ext cx="542924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70697" name="Line 22">
            <a:extLst>
              <a:ext uri="{FF2B5EF4-FFF2-40B4-BE49-F238E27FC236}">
                <a16:creationId xmlns:a16="http://schemas.microsoft.com/office/drawing/2014/main" id="{455D9E77-8DB2-47B5-9F47-BCD9BB684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7727" y="10102851"/>
            <a:ext cx="14605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grpSp>
        <p:nvGrpSpPr>
          <p:cNvPr id="177193" name="Group 44">
            <a:extLst>
              <a:ext uri="{FF2B5EF4-FFF2-40B4-BE49-F238E27FC236}">
                <a16:creationId xmlns:a16="http://schemas.microsoft.com/office/drawing/2014/main" id="{3AA5E93D-4618-4C7D-A3A2-EC49602C17D9}"/>
              </a:ext>
            </a:extLst>
          </p:cNvPr>
          <p:cNvGrpSpPr>
            <a:grpSpLocks/>
          </p:cNvGrpSpPr>
          <p:nvPr/>
        </p:nvGrpSpPr>
        <p:grpSpPr bwMode="auto">
          <a:xfrm>
            <a:off x="12655551" y="10461626"/>
            <a:ext cx="1139826" cy="962024"/>
            <a:chOff x="-44" y="1473"/>
            <a:chExt cx="981" cy="1105"/>
          </a:xfrm>
        </p:grpSpPr>
        <p:pic>
          <p:nvPicPr>
            <p:cNvPr id="177283" name="Picture 45" descr="desktop_computer_stylized_medium">
              <a:extLst>
                <a:ext uri="{FF2B5EF4-FFF2-40B4-BE49-F238E27FC236}">
                  <a16:creationId xmlns:a16="http://schemas.microsoft.com/office/drawing/2014/main" id="{64E9BFF6-0870-42D1-84EA-089D6271A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>
              <a:extLst>
                <a:ext uri="{FF2B5EF4-FFF2-40B4-BE49-F238E27FC236}">
                  <a16:creationId xmlns:a16="http://schemas.microsoft.com/office/drawing/2014/main" id="{C68E6892-3EDA-4622-A08B-F2493BB2DF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94" name="Group 44">
            <a:extLst>
              <a:ext uri="{FF2B5EF4-FFF2-40B4-BE49-F238E27FC236}">
                <a16:creationId xmlns:a16="http://schemas.microsoft.com/office/drawing/2014/main" id="{DFA0C869-C452-4E8A-8CF1-94245ED12633}"/>
              </a:ext>
            </a:extLst>
          </p:cNvPr>
          <p:cNvGrpSpPr>
            <a:grpSpLocks/>
          </p:cNvGrpSpPr>
          <p:nvPr/>
        </p:nvGrpSpPr>
        <p:grpSpPr bwMode="auto">
          <a:xfrm>
            <a:off x="10566401" y="10471150"/>
            <a:ext cx="1139826" cy="965200"/>
            <a:chOff x="-44" y="1473"/>
            <a:chExt cx="981" cy="1105"/>
          </a:xfrm>
        </p:grpSpPr>
        <p:pic>
          <p:nvPicPr>
            <p:cNvPr id="177281" name="Picture 45" descr="desktop_computer_stylized_medium">
              <a:extLst>
                <a:ext uri="{FF2B5EF4-FFF2-40B4-BE49-F238E27FC236}">
                  <a16:creationId xmlns:a16="http://schemas.microsoft.com/office/drawing/2014/main" id="{27AD3365-0293-49F0-8878-86AF2A711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>
              <a:extLst>
                <a:ext uri="{FF2B5EF4-FFF2-40B4-BE49-F238E27FC236}">
                  <a16:creationId xmlns:a16="http://schemas.microsoft.com/office/drawing/2014/main" id="{025649EF-9592-4999-BD42-975EA94FA3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7195" name="Group 44">
            <a:extLst>
              <a:ext uri="{FF2B5EF4-FFF2-40B4-BE49-F238E27FC236}">
                <a16:creationId xmlns:a16="http://schemas.microsoft.com/office/drawing/2014/main" id="{DBD70F2F-DF66-4937-9886-B29515DC82B7}"/>
              </a:ext>
            </a:extLst>
          </p:cNvPr>
          <p:cNvGrpSpPr>
            <a:grpSpLocks/>
          </p:cNvGrpSpPr>
          <p:nvPr/>
        </p:nvGrpSpPr>
        <p:grpSpPr bwMode="auto">
          <a:xfrm>
            <a:off x="11623676" y="10534651"/>
            <a:ext cx="1139824" cy="962026"/>
            <a:chOff x="-44" y="1473"/>
            <a:chExt cx="981" cy="1105"/>
          </a:xfrm>
        </p:grpSpPr>
        <p:pic>
          <p:nvPicPr>
            <p:cNvPr id="177279" name="Picture 45" descr="desktop_computer_stylized_medium">
              <a:extLst>
                <a:ext uri="{FF2B5EF4-FFF2-40B4-BE49-F238E27FC236}">
                  <a16:creationId xmlns:a16="http://schemas.microsoft.com/office/drawing/2014/main" id="{9C3C4373-B819-4C02-A2B4-DDB09C750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>
              <a:extLst>
                <a:ext uri="{FF2B5EF4-FFF2-40B4-BE49-F238E27FC236}">
                  <a16:creationId xmlns:a16="http://schemas.microsoft.com/office/drawing/2014/main" id="{F3B8E481-9FC4-4F93-ADB0-F936F3C337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70701" name="Picture 3">
            <a:extLst>
              <a:ext uri="{FF2B5EF4-FFF2-40B4-BE49-F238E27FC236}">
                <a16:creationId xmlns:a16="http://schemas.microsoft.com/office/drawing/2014/main" id="{679AA897-038E-4BA4-A124-41AC061C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426" y="9645651"/>
            <a:ext cx="1355724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>
            <a:extLst>
              <a:ext uri="{FF2B5EF4-FFF2-40B4-BE49-F238E27FC236}">
                <a16:creationId xmlns:a16="http://schemas.microsoft.com/office/drawing/2014/main" id="{7296C391-58CF-46AD-86BD-FBCFE5916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7727" y="10201276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pic>
        <p:nvPicPr>
          <p:cNvPr id="70703" name="Picture 3">
            <a:extLst>
              <a:ext uri="{FF2B5EF4-FFF2-40B4-BE49-F238E27FC236}">
                <a16:creationId xmlns:a16="http://schemas.microsoft.com/office/drawing/2014/main" id="{2E98E080-E422-4AAD-966E-85D4DC7B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276" y="9740901"/>
            <a:ext cx="1355724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>
            <a:extLst>
              <a:ext uri="{FF2B5EF4-FFF2-40B4-BE49-F238E27FC236}">
                <a16:creationId xmlns:a16="http://schemas.microsoft.com/office/drawing/2014/main" id="{BD1C067A-E8B7-461C-9ADC-157F220D180D}"/>
              </a:ext>
            </a:extLst>
          </p:cNvPr>
          <p:cNvGrpSpPr>
            <a:grpSpLocks/>
          </p:cNvGrpSpPr>
          <p:nvPr/>
        </p:nvGrpSpPr>
        <p:grpSpPr bwMode="auto">
          <a:xfrm>
            <a:off x="16417926" y="9769476"/>
            <a:ext cx="1139824" cy="962024"/>
            <a:chOff x="-44" y="1473"/>
            <a:chExt cx="981" cy="1105"/>
          </a:xfrm>
        </p:grpSpPr>
        <p:pic>
          <p:nvPicPr>
            <p:cNvPr id="177277" name="Picture 45" descr="desktop_computer_stylized_medium">
              <a:extLst>
                <a:ext uri="{FF2B5EF4-FFF2-40B4-BE49-F238E27FC236}">
                  <a16:creationId xmlns:a16="http://schemas.microsoft.com/office/drawing/2014/main" id="{76049B14-1363-4DA3-933C-60A5A887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>
              <a:extLst>
                <a:ext uri="{FF2B5EF4-FFF2-40B4-BE49-F238E27FC236}">
                  <a16:creationId xmlns:a16="http://schemas.microsoft.com/office/drawing/2014/main" id="{70564E9C-A148-4FB7-AF28-63C57AAF02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70705" name="Picture 3">
            <a:extLst>
              <a:ext uri="{FF2B5EF4-FFF2-40B4-BE49-F238E27FC236}">
                <a16:creationId xmlns:a16="http://schemas.microsoft.com/office/drawing/2014/main" id="{8AB06C1B-0473-4DB9-B9D5-C5CCB3F2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124577"/>
            <a:ext cx="187007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>
            <a:extLst>
              <a:ext uri="{FF2B5EF4-FFF2-40B4-BE49-F238E27FC236}">
                <a16:creationId xmlns:a16="http://schemas.microsoft.com/office/drawing/2014/main" id="{9077CB0A-DA24-463E-85F1-E9877A083133}"/>
              </a:ext>
            </a:extLst>
          </p:cNvPr>
          <p:cNvGrpSpPr>
            <a:grpSpLocks/>
          </p:cNvGrpSpPr>
          <p:nvPr/>
        </p:nvGrpSpPr>
        <p:grpSpPr bwMode="auto">
          <a:xfrm>
            <a:off x="13328651" y="4222750"/>
            <a:ext cx="733426" cy="1158876"/>
            <a:chOff x="4140" y="429"/>
            <a:chExt cx="1425" cy="2396"/>
          </a:xfrm>
        </p:grpSpPr>
        <p:sp>
          <p:nvSpPr>
            <p:cNvPr id="177245" name="Freeform 907">
              <a:extLst>
                <a:ext uri="{FF2B5EF4-FFF2-40B4-BE49-F238E27FC236}">
                  <a16:creationId xmlns:a16="http://schemas.microsoft.com/office/drawing/2014/main" id="{8148DC72-33B5-40A4-96C9-4AA0AE6B4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51" name="Rectangle 908">
              <a:extLst>
                <a:ext uri="{FF2B5EF4-FFF2-40B4-BE49-F238E27FC236}">
                  <a16:creationId xmlns:a16="http://schemas.microsoft.com/office/drawing/2014/main" id="{294B6019-DAC7-4950-8C0B-A127A4621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47" name="Freeform 909">
              <a:extLst>
                <a:ext uri="{FF2B5EF4-FFF2-40B4-BE49-F238E27FC236}">
                  <a16:creationId xmlns:a16="http://schemas.microsoft.com/office/drawing/2014/main" id="{51513520-47C8-4181-B928-B66B984FB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77248" name="Freeform 910">
              <a:extLst>
                <a:ext uri="{FF2B5EF4-FFF2-40B4-BE49-F238E27FC236}">
                  <a16:creationId xmlns:a16="http://schemas.microsoft.com/office/drawing/2014/main" id="{EB4C3AA9-1C55-479A-848E-12CB3454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54" name="Rectangle 911">
              <a:extLst>
                <a:ext uri="{FF2B5EF4-FFF2-40B4-BE49-F238E27FC236}">
                  <a16:creationId xmlns:a16="http://schemas.microsoft.com/office/drawing/2014/main" id="{D3C87542-44BC-4CFD-8D73-B3782CB2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0" name="Group 912">
              <a:extLst>
                <a:ext uri="{FF2B5EF4-FFF2-40B4-BE49-F238E27FC236}">
                  <a16:creationId xmlns:a16="http://schemas.microsoft.com/office/drawing/2014/main" id="{D1CE110F-2ED5-42D7-B804-D68F2C1C5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>
                <a:extLst>
                  <a:ext uri="{FF2B5EF4-FFF2-40B4-BE49-F238E27FC236}">
                    <a16:creationId xmlns:a16="http://schemas.microsoft.com/office/drawing/2014/main" id="{961B4F7B-E357-4E94-98BE-E9538F1DB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81" name="AutoShape 914">
                <a:extLst>
                  <a:ext uri="{FF2B5EF4-FFF2-40B4-BE49-F238E27FC236}">
                    <a16:creationId xmlns:a16="http://schemas.microsoft.com/office/drawing/2014/main" id="{D5D727C5-17F4-4C64-9B2D-69DEBD828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56" name="Rectangle 915">
              <a:extLst>
                <a:ext uri="{FF2B5EF4-FFF2-40B4-BE49-F238E27FC236}">
                  <a16:creationId xmlns:a16="http://schemas.microsoft.com/office/drawing/2014/main" id="{5C0A7384-5899-46A9-9566-0C272640B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2" name="Group 916">
              <a:extLst>
                <a:ext uri="{FF2B5EF4-FFF2-40B4-BE49-F238E27FC236}">
                  <a16:creationId xmlns:a16="http://schemas.microsoft.com/office/drawing/2014/main" id="{8DB7CDE7-FE48-4A58-9B20-F143F94146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>
                <a:extLst>
                  <a:ext uri="{FF2B5EF4-FFF2-40B4-BE49-F238E27FC236}">
                    <a16:creationId xmlns:a16="http://schemas.microsoft.com/office/drawing/2014/main" id="{3844674D-E6D9-4D25-9893-8FBA01891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9" name="AutoShape 918">
                <a:extLst>
                  <a:ext uri="{FF2B5EF4-FFF2-40B4-BE49-F238E27FC236}">
                    <a16:creationId xmlns:a16="http://schemas.microsoft.com/office/drawing/2014/main" id="{7450D4B4-7D36-4A2E-BCF1-79811068D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58" name="Rectangle 919">
              <a:extLst>
                <a:ext uri="{FF2B5EF4-FFF2-40B4-BE49-F238E27FC236}">
                  <a16:creationId xmlns:a16="http://schemas.microsoft.com/office/drawing/2014/main" id="{46F3E608-EB32-4578-A7B9-821DAF23A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59" name="Rectangle 920">
              <a:extLst>
                <a:ext uri="{FF2B5EF4-FFF2-40B4-BE49-F238E27FC236}">
                  <a16:creationId xmlns:a16="http://schemas.microsoft.com/office/drawing/2014/main" id="{8B2E32C9-299C-472B-B55D-E28D36F1E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5" name="Group 921">
              <a:extLst>
                <a:ext uri="{FF2B5EF4-FFF2-40B4-BE49-F238E27FC236}">
                  <a16:creationId xmlns:a16="http://schemas.microsoft.com/office/drawing/2014/main" id="{3819D6DC-8D70-42F7-A98A-B88268083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>
                <a:extLst>
                  <a:ext uri="{FF2B5EF4-FFF2-40B4-BE49-F238E27FC236}">
                    <a16:creationId xmlns:a16="http://schemas.microsoft.com/office/drawing/2014/main" id="{4A0CBEB6-9BB5-4156-B84F-B9ACC957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7" name="AutoShape 923">
                <a:extLst>
                  <a:ext uri="{FF2B5EF4-FFF2-40B4-BE49-F238E27FC236}">
                    <a16:creationId xmlns:a16="http://schemas.microsoft.com/office/drawing/2014/main" id="{930EED0B-A9AC-4A16-A3A9-5369C4697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256" name="Freeform 924">
              <a:extLst>
                <a:ext uri="{FF2B5EF4-FFF2-40B4-BE49-F238E27FC236}">
                  <a16:creationId xmlns:a16="http://schemas.microsoft.com/office/drawing/2014/main" id="{7C9F71A9-B92D-471B-A0F1-333AD839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177257" name="Group 925">
              <a:extLst>
                <a:ext uri="{FF2B5EF4-FFF2-40B4-BE49-F238E27FC236}">
                  <a16:creationId xmlns:a16="http://schemas.microsoft.com/office/drawing/2014/main" id="{3B19011A-86FD-45FD-9EA2-552FE36BB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>
                <a:extLst>
                  <a:ext uri="{FF2B5EF4-FFF2-40B4-BE49-F238E27FC236}">
                    <a16:creationId xmlns:a16="http://schemas.microsoft.com/office/drawing/2014/main" id="{2DA5D602-86EF-4599-B967-8E8C90857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5" name="AutoShape 927">
                <a:extLst>
                  <a:ext uri="{FF2B5EF4-FFF2-40B4-BE49-F238E27FC236}">
                    <a16:creationId xmlns:a16="http://schemas.microsoft.com/office/drawing/2014/main" id="{6830377E-22E4-406C-961A-C0A13E197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63" name="Rectangle 928">
              <a:extLst>
                <a:ext uri="{FF2B5EF4-FFF2-40B4-BE49-F238E27FC236}">
                  <a16:creationId xmlns:a16="http://schemas.microsoft.com/office/drawing/2014/main" id="{CD0076BB-A3CC-4ADE-A6E6-4EFBC8BDF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59" name="Freeform 929">
              <a:extLst>
                <a:ext uri="{FF2B5EF4-FFF2-40B4-BE49-F238E27FC236}">
                  <a16:creationId xmlns:a16="http://schemas.microsoft.com/office/drawing/2014/main" id="{034B7C0D-711E-4CC1-ADF0-DDD989AA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77260" name="Freeform 930">
              <a:extLst>
                <a:ext uri="{FF2B5EF4-FFF2-40B4-BE49-F238E27FC236}">
                  <a16:creationId xmlns:a16="http://schemas.microsoft.com/office/drawing/2014/main" id="{690B1622-E6EA-4A9E-9317-0BAB4478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66" name="Oval 931">
              <a:extLst>
                <a:ext uri="{FF2B5EF4-FFF2-40B4-BE49-F238E27FC236}">
                  <a16:creationId xmlns:a16="http://schemas.microsoft.com/office/drawing/2014/main" id="{BF56F062-B117-479F-92FC-5EBF7E5DD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62" name="Freeform 932">
              <a:extLst>
                <a:ext uri="{FF2B5EF4-FFF2-40B4-BE49-F238E27FC236}">
                  <a16:creationId xmlns:a16="http://schemas.microsoft.com/office/drawing/2014/main" id="{1885F71D-D3AC-49BF-9E00-FF6A620DD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68" name="AutoShape 933">
              <a:extLst>
                <a:ext uri="{FF2B5EF4-FFF2-40B4-BE49-F238E27FC236}">
                  <a16:creationId xmlns:a16="http://schemas.microsoft.com/office/drawing/2014/main" id="{FD2FDF8F-4475-4997-B773-717FBD552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69" name="AutoShape 934">
              <a:extLst>
                <a:ext uri="{FF2B5EF4-FFF2-40B4-BE49-F238E27FC236}">
                  <a16:creationId xmlns:a16="http://schemas.microsoft.com/office/drawing/2014/main" id="{3BC42974-3402-4359-AD34-2BE1C9CFC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0" name="Oval 935">
              <a:extLst>
                <a:ext uri="{FF2B5EF4-FFF2-40B4-BE49-F238E27FC236}">
                  <a16:creationId xmlns:a16="http://schemas.microsoft.com/office/drawing/2014/main" id="{786037A3-3FF9-47C4-BF65-769D1A0B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1" name="Oval 936">
              <a:extLst>
                <a:ext uri="{FF2B5EF4-FFF2-40B4-BE49-F238E27FC236}">
                  <a16:creationId xmlns:a16="http://schemas.microsoft.com/office/drawing/2014/main" id="{CD30D3B1-0BC5-4211-B162-97CA203DE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2" name="Oval 937">
              <a:extLst>
                <a:ext uri="{FF2B5EF4-FFF2-40B4-BE49-F238E27FC236}">
                  <a16:creationId xmlns:a16="http://schemas.microsoft.com/office/drawing/2014/main" id="{C7C6A9F8-EF69-4D8D-95CF-74C2663BB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3" name="Rectangle 938">
              <a:extLst>
                <a:ext uri="{FF2B5EF4-FFF2-40B4-BE49-F238E27FC236}">
                  <a16:creationId xmlns:a16="http://schemas.microsoft.com/office/drawing/2014/main" id="{95BCF7BB-52E7-4B85-923F-C29E1662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7202" name="Group 1108">
            <a:extLst>
              <a:ext uri="{FF2B5EF4-FFF2-40B4-BE49-F238E27FC236}">
                <a16:creationId xmlns:a16="http://schemas.microsoft.com/office/drawing/2014/main" id="{7187B1E6-E660-48D4-9246-5CBC3FA1049D}"/>
              </a:ext>
            </a:extLst>
          </p:cNvPr>
          <p:cNvGrpSpPr>
            <a:grpSpLocks/>
          </p:cNvGrpSpPr>
          <p:nvPr/>
        </p:nvGrpSpPr>
        <p:grpSpPr bwMode="auto">
          <a:xfrm>
            <a:off x="8655050" y="4556126"/>
            <a:ext cx="1625600" cy="720724"/>
            <a:chOff x="2356" y="1300"/>
            <a:chExt cx="555" cy="194"/>
          </a:xfrm>
        </p:grpSpPr>
        <p:sp>
          <p:nvSpPr>
            <p:cNvPr id="177237" name="Oval 407">
              <a:extLst>
                <a:ext uri="{FF2B5EF4-FFF2-40B4-BE49-F238E27FC236}">
                  <a16:creationId xmlns:a16="http://schemas.microsoft.com/office/drawing/2014/main" id="{107FB685-6DF0-4F18-BF1D-4C41F932C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8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238" name="Rectangle 410">
              <a:extLst>
                <a:ext uri="{FF2B5EF4-FFF2-40B4-BE49-F238E27FC236}">
                  <a16:creationId xmlns:a16="http://schemas.microsoft.com/office/drawing/2014/main" id="{EA64213F-EBCC-45DA-A02F-D7A036009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8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239" name="Oval 411">
              <a:extLst>
                <a:ext uri="{FF2B5EF4-FFF2-40B4-BE49-F238E27FC236}">
                  <a16:creationId xmlns:a16="http://schemas.microsoft.com/office/drawing/2014/main" id="{A6DF5CAD-69CB-42B8-96A7-F01ED033E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800" i="0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240" name="Group 1112">
              <a:extLst>
                <a:ext uri="{FF2B5EF4-FFF2-40B4-BE49-F238E27FC236}">
                  <a16:creationId xmlns:a16="http://schemas.microsoft.com/office/drawing/2014/main" id="{EBB18861-8FF7-45E4-AF04-D3364D0D2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7243" name="Freeform 1113">
                <a:extLst>
                  <a:ext uri="{FF2B5EF4-FFF2-40B4-BE49-F238E27FC236}">
                    <a16:creationId xmlns:a16="http://schemas.microsoft.com/office/drawing/2014/main" id="{5729659C-A4A2-4B9D-8CF9-A274998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7244" name="Freeform 1114">
                <a:extLst>
                  <a:ext uri="{FF2B5EF4-FFF2-40B4-BE49-F238E27FC236}">
                    <a16:creationId xmlns:a16="http://schemas.microsoft.com/office/drawing/2014/main" id="{CADE349B-569D-4C9C-877E-BC87A0480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70746" name="Line 1115">
              <a:extLst>
                <a:ext uri="{FF2B5EF4-FFF2-40B4-BE49-F238E27FC236}">
                  <a16:creationId xmlns:a16="http://schemas.microsoft.com/office/drawing/2014/main" id="{3B815563-90DF-43EB-A281-6638584C2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0747" name="Line 1116">
              <a:extLst>
                <a:ext uri="{FF2B5EF4-FFF2-40B4-BE49-F238E27FC236}">
                  <a16:creationId xmlns:a16="http://schemas.microsoft.com/office/drawing/2014/main" id="{BDBCFD88-67E8-4680-8CE0-96D260264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77203" name="Group 906">
            <a:extLst>
              <a:ext uri="{FF2B5EF4-FFF2-40B4-BE49-F238E27FC236}">
                <a16:creationId xmlns:a16="http://schemas.microsoft.com/office/drawing/2014/main" id="{3826DE62-D8AF-4B9D-A6AB-2C7BDD92FCD4}"/>
              </a:ext>
            </a:extLst>
          </p:cNvPr>
          <p:cNvGrpSpPr>
            <a:grpSpLocks/>
          </p:cNvGrpSpPr>
          <p:nvPr/>
        </p:nvGrpSpPr>
        <p:grpSpPr bwMode="auto">
          <a:xfrm>
            <a:off x="14538326" y="5241927"/>
            <a:ext cx="733424" cy="1158874"/>
            <a:chOff x="4140" y="429"/>
            <a:chExt cx="1425" cy="2396"/>
          </a:xfrm>
        </p:grpSpPr>
        <p:sp>
          <p:nvSpPr>
            <p:cNvPr id="177205" name="Freeform 907">
              <a:extLst>
                <a:ext uri="{FF2B5EF4-FFF2-40B4-BE49-F238E27FC236}">
                  <a16:creationId xmlns:a16="http://schemas.microsoft.com/office/drawing/2014/main" id="{DFB059FE-A388-4C7D-AE54-DEC5D5F7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11" name="Rectangle 908">
              <a:extLst>
                <a:ext uri="{FF2B5EF4-FFF2-40B4-BE49-F238E27FC236}">
                  <a16:creationId xmlns:a16="http://schemas.microsoft.com/office/drawing/2014/main" id="{0C7CB2CD-F5E3-499D-ACAC-553149D1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07" name="Freeform 909">
              <a:extLst>
                <a:ext uri="{FF2B5EF4-FFF2-40B4-BE49-F238E27FC236}">
                  <a16:creationId xmlns:a16="http://schemas.microsoft.com/office/drawing/2014/main" id="{3470A7B1-DB72-4305-A261-4EC81FB28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77208" name="Freeform 910">
              <a:extLst>
                <a:ext uri="{FF2B5EF4-FFF2-40B4-BE49-F238E27FC236}">
                  <a16:creationId xmlns:a16="http://schemas.microsoft.com/office/drawing/2014/main" id="{BA5D609F-23A0-4760-B06D-C69A3D33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14" name="Rectangle 911">
              <a:extLst>
                <a:ext uri="{FF2B5EF4-FFF2-40B4-BE49-F238E27FC236}">
                  <a16:creationId xmlns:a16="http://schemas.microsoft.com/office/drawing/2014/main" id="{FE5AF91C-3632-4D4D-B38B-6F7705F4F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0" name="Group 912">
              <a:extLst>
                <a:ext uri="{FF2B5EF4-FFF2-40B4-BE49-F238E27FC236}">
                  <a16:creationId xmlns:a16="http://schemas.microsoft.com/office/drawing/2014/main" id="{D82DA3A7-45F0-49BD-A16D-3F5D89517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>
                <a:extLst>
                  <a:ext uri="{FF2B5EF4-FFF2-40B4-BE49-F238E27FC236}">
                    <a16:creationId xmlns:a16="http://schemas.microsoft.com/office/drawing/2014/main" id="{1D40643C-81E5-41E4-B622-656B820AE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41" name="AutoShape 914">
                <a:extLst>
                  <a:ext uri="{FF2B5EF4-FFF2-40B4-BE49-F238E27FC236}">
                    <a16:creationId xmlns:a16="http://schemas.microsoft.com/office/drawing/2014/main" id="{6FE6DB1F-F3BE-4323-9EE7-02CEEB14E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16" name="Rectangle 915">
              <a:extLst>
                <a:ext uri="{FF2B5EF4-FFF2-40B4-BE49-F238E27FC236}">
                  <a16:creationId xmlns:a16="http://schemas.microsoft.com/office/drawing/2014/main" id="{CFC2A18E-397D-4AD2-B340-5021E0BB1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2" name="Group 916">
              <a:extLst>
                <a:ext uri="{FF2B5EF4-FFF2-40B4-BE49-F238E27FC236}">
                  <a16:creationId xmlns:a16="http://schemas.microsoft.com/office/drawing/2014/main" id="{335DD263-3AC6-4CC7-86B1-E37F151F1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>
                <a:extLst>
                  <a:ext uri="{FF2B5EF4-FFF2-40B4-BE49-F238E27FC236}">
                    <a16:creationId xmlns:a16="http://schemas.microsoft.com/office/drawing/2014/main" id="{BF2598C4-DA36-4B43-B67A-4005061D2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9" name="AutoShape 918">
                <a:extLst>
                  <a:ext uri="{FF2B5EF4-FFF2-40B4-BE49-F238E27FC236}">
                    <a16:creationId xmlns:a16="http://schemas.microsoft.com/office/drawing/2014/main" id="{272F3F41-9D21-4F90-BD91-EF6078CF3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18" name="Rectangle 919">
              <a:extLst>
                <a:ext uri="{FF2B5EF4-FFF2-40B4-BE49-F238E27FC236}">
                  <a16:creationId xmlns:a16="http://schemas.microsoft.com/office/drawing/2014/main" id="{10F6120B-B5D8-4553-9E0F-C0DCF146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19" name="Rectangle 920">
              <a:extLst>
                <a:ext uri="{FF2B5EF4-FFF2-40B4-BE49-F238E27FC236}">
                  <a16:creationId xmlns:a16="http://schemas.microsoft.com/office/drawing/2014/main" id="{9BE24F89-BF71-46B2-837B-8644D1496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5" name="Group 921">
              <a:extLst>
                <a:ext uri="{FF2B5EF4-FFF2-40B4-BE49-F238E27FC236}">
                  <a16:creationId xmlns:a16="http://schemas.microsoft.com/office/drawing/2014/main" id="{09DB6237-D12C-4086-B9F5-DDB7AFACB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>
                <a:extLst>
                  <a:ext uri="{FF2B5EF4-FFF2-40B4-BE49-F238E27FC236}">
                    <a16:creationId xmlns:a16="http://schemas.microsoft.com/office/drawing/2014/main" id="{4F8EDC2D-4BAA-47E2-9384-ADCF4ED41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7" name="AutoShape 923">
                <a:extLst>
                  <a:ext uri="{FF2B5EF4-FFF2-40B4-BE49-F238E27FC236}">
                    <a16:creationId xmlns:a16="http://schemas.microsoft.com/office/drawing/2014/main" id="{3FDCA6D5-860A-425E-B161-C1C26C703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216" name="Freeform 924">
              <a:extLst>
                <a:ext uri="{FF2B5EF4-FFF2-40B4-BE49-F238E27FC236}">
                  <a16:creationId xmlns:a16="http://schemas.microsoft.com/office/drawing/2014/main" id="{7E178303-1049-4B78-9538-EE9B1387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177217" name="Group 925">
              <a:extLst>
                <a:ext uri="{FF2B5EF4-FFF2-40B4-BE49-F238E27FC236}">
                  <a16:creationId xmlns:a16="http://schemas.microsoft.com/office/drawing/2014/main" id="{3591B753-BC23-4CE6-9306-8D1780CB3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>
                <a:extLst>
                  <a:ext uri="{FF2B5EF4-FFF2-40B4-BE49-F238E27FC236}">
                    <a16:creationId xmlns:a16="http://schemas.microsoft.com/office/drawing/2014/main" id="{E8160FAF-34A2-4434-8D3D-B14910C7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5" name="AutoShape 927">
                <a:extLst>
                  <a:ext uri="{FF2B5EF4-FFF2-40B4-BE49-F238E27FC236}">
                    <a16:creationId xmlns:a16="http://schemas.microsoft.com/office/drawing/2014/main" id="{F6807AB3-182A-4E55-A894-5C75D7F65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i="1" kern="12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23" name="Rectangle 928">
              <a:extLst>
                <a:ext uri="{FF2B5EF4-FFF2-40B4-BE49-F238E27FC236}">
                  <a16:creationId xmlns:a16="http://schemas.microsoft.com/office/drawing/2014/main" id="{D4CE8E9B-CBC9-4264-8F74-708BA0EE4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19" name="Freeform 929">
              <a:extLst>
                <a:ext uri="{FF2B5EF4-FFF2-40B4-BE49-F238E27FC236}">
                  <a16:creationId xmlns:a16="http://schemas.microsoft.com/office/drawing/2014/main" id="{E591BFB7-6618-4758-85C2-1BF1B0EC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77220" name="Freeform 930">
              <a:extLst>
                <a:ext uri="{FF2B5EF4-FFF2-40B4-BE49-F238E27FC236}">
                  <a16:creationId xmlns:a16="http://schemas.microsoft.com/office/drawing/2014/main" id="{5B76703D-F6EE-4F2E-B31B-49B451275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26" name="Oval 931">
              <a:extLst>
                <a:ext uri="{FF2B5EF4-FFF2-40B4-BE49-F238E27FC236}">
                  <a16:creationId xmlns:a16="http://schemas.microsoft.com/office/drawing/2014/main" id="{6C3761A6-36B9-46ED-9735-8BDB40431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22" name="Freeform 932">
              <a:extLst>
                <a:ext uri="{FF2B5EF4-FFF2-40B4-BE49-F238E27FC236}">
                  <a16:creationId xmlns:a16="http://schemas.microsoft.com/office/drawing/2014/main" id="{6D5820E3-55B1-47C0-9FF5-A98C2ACF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728" name="AutoShape 933">
              <a:extLst>
                <a:ext uri="{FF2B5EF4-FFF2-40B4-BE49-F238E27FC236}">
                  <a16:creationId xmlns:a16="http://schemas.microsoft.com/office/drawing/2014/main" id="{121F8E28-2217-4E2E-8E7A-B4ABF0DF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29" name="AutoShape 934">
              <a:extLst>
                <a:ext uri="{FF2B5EF4-FFF2-40B4-BE49-F238E27FC236}">
                  <a16:creationId xmlns:a16="http://schemas.microsoft.com/office/drawing/2014/main" id="{46F53004-313F-4712-B9FF-FC3A36FF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0" name="Oval 935">
              <a:extLst>
                <a:ext uri="{FF2B5EF4-FFF2-40B4-BE49-F238E27FC236}">
                  <a16:creationId xmlns:a16="http://schemas.microsoft.com/office/drawing/2014/main" id="{392B41FF-165A-4401-9BFE-9F5890D99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1" name="Oval 936">
              <a:extLst>
                <a:ext uri="{FF2B5EF4-FFF2-40B4-BE49-F238E27FC236}">
                  <a16:creationId xmlns:a16="http://schemas.microsoft.com/office/drawing/2014/main" id="{8EA2F4DF-F5DC-456D-947B-8AE4ACCD2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2" name="Oval 937">
              <a:extLst>
                <a:ext uri="{FF2B5EF4-FFF2-40B4-BE49-F238E27FC236}">
                  <a16:creationId xmlns:a16="http://schemas.microsoft.com/office/drawing/2014/main" id="{5589F5EF-0048-4674-A22C-41EC23597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3" name="Rectangle 938">
              <a:extLst>
                <a:ext uri="{FF2B5EF4-FFF2-40B4-BE49-F238E27FC236}">
                  <a16:creationId xmlns:a16="http://schemas.microsoft.com/office/drawing/2014/main" id="{FFE11DF1-EFE3-40C3-864C-0C572C6B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177204" name="Picture 21" descr="underline_base">
            <a:extLst>
              <a:ext uri="{FF2B5EF4-FFF2-40B4-BE49-F238E27FC236}">
                <a16:creationId xmlns:a16="http://schemas.microsoft.com/office/drawing/2014/main" id="{C5E1288B-FECA-48C6-87B6-1EBDB4D71C4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2079627"/>
            <a:ext cx="10055224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3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CAFB32EC-0B14-4894-8C75-588370F8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485900" indent="-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3200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4114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FE276656-C7F2-40FC-B3EA-F8305291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485900" indent="-571500"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2286000" indent="-457200"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3200400" indent="-457200"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4114800" indent="-457200"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1200">
                <a:solidFill>
                  <a:srgbClr val="000000"/>
                </a:solidFill>
                <a:latin typeface="Tahoma" panose="020B0604030504040204" pitchFamily="34" charset="0"/>
              </a:rPr>
              <a:t>4-</a:t>
            </a:r>
            <a:fld id="{A37CD121-52D8-4650-9982-F6F804F85CD2}" type="slidenum">
              <a:rPr lang="en-US" altLang="zh-CN" sz="2400" kern="1200">
                <a:solidFill>
                  <a:srgbClr val="000000"/>
                </a:solidFill>
                <a:latin typeface="Tahoma" panose="020B0604030504040204" pitchFamily="34" charset="0"/>
              </a:rPr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 sz="2400" kern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0483" name="Picture 6" descr="underline_base">
            <a:extLst>
              <a:ext uri="{FF2B5EF4-FFF2-40B4-BE49-F238E27FC236}">
                <a16:creationId xmlns:a16="http://schemas.microsoft.com/office/drawing/2014/main" id="{E46B8E79-2ACB-40E1-A219-23AB002DA6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1" y="2070100"/>
            <a:ext cx="15538450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A581D434-9494-4BCF-AA33-068F6C3E3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21FA7AF7-F781-43E4-8FC6-C1F38A243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06827" y="3251200"/>
            <a:ext cx="8385174" cy="9296400"/>
          </a:xfrm>
        </p:spPr>
        <p:txBody>
          <a:bodyPr/>
          <a:lstStyle/>
          <a:p>
            <a:r>
              <a:rPr lang="en-US" altLang="zh-CN" i="1">
                <a:solidFill>
                  <a:srgbClr val="000099"/>
                </a:solidFill>
              </a:rPr>
              <a:t>forwarding:</a:t>
            </a:r>
            <a:r>
              <a:rPr lang="en-US" altLang="zh-CN"/>
              <a:t> move packets from router</a:t>
            </a:r>
            <a:r>
              <a:rPr lang="ja-JP" altLang="en-US"/>
              <a:t>’</a:t>
            </a:r>
            <a:r>
              <a:rPr lang="en-US" altLang="ja-JP"/>
              <a:t>s input to appropriate router output</a:t>
            </a:r>
          </a:p>
          <a:p>
            <a:pPr>
              <a:spcBef>
                <a:spcPct val="70000"/>
              </a:spcBef>
            </a:pPr>
            <a:r>
              <a:rPr lang="en-US" altLang="zh-CN" i="1">
                <a:solidFill>
                  <a:srgbClr val="000099"/>
                </a:solidFill>
              </a:rPr>
              <a:t>routing:</a:t>
            </a:r>
            <a:r>
              <a:rPr lang="en-US" altLang="zh-CN"/>
              <a:t> determine route taken by packets from source to dest. </a:t>
            </a:r>
          </a:p>
          <a:p>
            <a:pPr lvl="1">
              <a:spcBef>
                <a:spcPct val="70000"/>
              </a:spcBef>
            </a:pPr>
            <a:r>
              <a:rPr lang="en-US" altLang="zh-CN" i="1"/>
              <a:t>routing algorithms</a:t>
            </a:r>
            <a:endParaRPr lang="en-US" altLang="zh-CN"/>
          </a:p>
          <a:p>
            <a:pPr>
              <a:buFont typeface="Wingdings" panose="05000000000000000000" pitchFamily="2" charset="2"/>
              <a:buNone/>
            </a:pPr>
            <a:endParaRPr lang="en-US" altLang="zh-CN"/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4CD8C3B5-C674-4B3F-8717-CA413C37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7450" y="3155950"/>
            <a:ext cx="8385176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5800" indent="-685800" algn="l" defTabSz="1828800" eaLnBrk="0" fontAlgn="base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6400" i="1" kern="12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analogy:</a:t>
            </a:r>
          </a:p>
          <a:p>
            <a:pPr marL="685800" indent="-685800" algn="l" defTabSz="1828800" eaLnBrk="0" fontAlgn="base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5600" i="1" kern="1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routing:</a:t>
            </a:r>
            <a:r>
              <a:rPr lang="en-US" sz="5600" kern="1200">
                <a:latin typeface="Gill Sans MT" charset="0"/>
                <a:ea typeface="ＭＳ Ｐゴシック" charset="0"/>
              </a:rPr>
              <a:t> process of planning trip from source to dest</a:t>
            </a:r>
          </a:p>
          <a:p>
            <a:pPr marL="685800" indent="-685800" algn="l" defTabSz="1828800" eaLnBrk="0" fontAlgn="base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5600" i="1" kern="1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forwarding</a:t>
            </a:r>
            <a:r>
              <a:rPr lang="en-US" sz="5600" i="1" kern="120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5600" kern="1200">
                <a:latin typeface="Gill Sans MT" charset="0"/>
                <a:ea typeface="ＭＳ Ｐゴシック" charset="0"/>
              </a:rPr>
              <a:t> process of getting through single interchange</a:t>
            </a:r>
          </a:p>
          <a:p>
            <a:pPr marL="685800" indent="-685800" algn="l" defTabSz="1828800" eaLnBrk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5600" kern="120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9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948B875-036B-40A8-B42E-D06EF64F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Now let’s begin!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212385-4CC1-43B2-8F80-4C58887459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3442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表格"/>
          <p:cNvGraphicFramePr/>
          <p:nvPr>
            <p:extLst>
              <p:ext uri="{D42A27DB-BD31-4B8C-83A1-F6EECF244321}">
                <p14:modId xmlns:p14="http://schemas.microsoft.com/office/powerpoint/2010/main" val="1321419254"/>
              </p:ext>
            </p:extLst>
          </p:nvPr>
        </p:nvGraphicFramePr>
        <p:xfrm>
          <a:off x="6091962" y="636601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1" name="Goal: find paths through the network"/>
          <p:cNvSpPr txBox="1">
            <a:spLocks noGrp="1"/>
          </p:cNvSpPr>
          <p:nvPr>
            <p:ph type="title"/>
          </p:nvPr>
        </p:nvSpPr>
        <p:spPr>
          <a:xfrm>
            <a:off x="127721" y="-99417"/>
            <a:ext cx="24141047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Goal: find paths through the network</a:t>
            </a:r>
          </a:p>
        </p:txBody>
      </p:sp>
      <p:graphicFrame>
        <p:nvGraphicFramePr>
          <p:cNvPr id="172" name="表格"/>
          <p:cNvGraphicFramePr/>
          <p:nvPr>
            <p:extLst>
              <p:ext uri="{D42A27DB-BD31-4B8C-83A1-F6EECF244321}">
                <p14:modId xmlns:p14="http://schemas.microsoft.com/office/powerpoint/2010/main" val="4024256996"/>
              </p:ext>
            </p:extLst>
          </p:nvPr>
        </p:nvGraphicFramePr>
        <p:xfrm>
          <a:off x="6091962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3" name="表格"/>
          <p:cNvGraphicFramePr/>
          <p:nvPr>
            <p:extLst>
              <p:ext uri="{D42A27DB-BD31-4B8C-83A1-F6EECF244321}">
                <p14:modId xmlns:p14="http://schemas.microsoft.com/office/powerpoint/2010/main" val="1879287963"/>
              </p:ext>
            </p:extLst>
          </p:nvPr>
        </p:nvGraphicFramePr>
        <p:xfrm>
          <a:off x="8569312" y="2214152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" name="表格"/>
          <p:cNvGraphicFramePr/>
          <p:nvPr>
            <p:extLst>
              <p:ext uri="{D42A27DB-BD31-4B8C-83A1-F6EECF244321}">
                <p14:modId xmlns:p14="http://schemas.microsoft.com/office/powerpoint/2010/main" val="451311210"/>
              </p:ext>
            </p:extLst>
          </p:nvPr>
        </p:nvGraphicFramePr>
        <p:xfrm>
          <a:off x="14212875" y="2214152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5" name="表格"/>
          <p:cNvGraphicFramePr/>
          <p:nvPr>
            <p:extLst>
              <p:ext uri="{D42A27DB-BD31-4B8C-83A1-F6EECF244321}">
                <p14:modId xmlns:p14="http://schemas.microsoft.com/office/powerpoint/2010/main" val="2993133713"/>
              </p:ext>
            </p:extLst>
          </p:nvPr>
        </p:nvGraphicFramePr>
        <p:xfrm>
          <a:off x="9615786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6" name="表格"/>
          <p:cNvGraphicFramePr/>
          <p:nvPr>
            <p:extLst>
              <p:ext uri="{D42A27DB-BD31-4B8C-83A1-F6EECF244321}">
                <p14:modId xmlns:p14="http://schemas.microsoft.com/office/powerpoint/2010/main" val="2935314490"/>
              </p:ext>
            </p:extLst>
          </p:nvPr>
        </p:nvGraphicFramePr>
        <p:xfrm>
          <a:off x="13166400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" name="表格"/>
          <p:cNvGraphicFramePr/>
          <p:nvPr>
            <p:extLst>
              <p:ext uri="{D42A27DB-BD31-4B8C-83A1-F6EECF244321}">
                <p14:modId xmlns:p14="http://schemas.microsoft.com/office/powerpoint/2010/main" val="1546764129"/>
              </p:ext>
            </p:extLst>
          </p:nvPr>
        </p:nvGraphicFramePr>
        <p:xfrm>
          <a:off x="16690224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4" name="成组"/>
          <p:cNvGrpSpPr/>
          <p:nvPr/>
        </p:nvGrpSpPr>
        <p:grpSpPr>
          <a:xfrm>
            <a:off x="6244828" y="4461867"/>
            <a:ext cx="1296082" cy="3678195"/>
            <a:chOff x="0" y="0"/>
            <a:chExt cx="1296081" cy="3678194"/>
          </a:xfrm>
        </p:grpSpPr>
        <p:sp>
          <p:nvSpPr>
            <p:cNvPr id="178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9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0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1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2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3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185" name="表格"/>
          <p:cNvGraphicFramePr/>
          <p:nvPr>
            <p:extLst>
              <p:ext uri="{D42A27DB-BD31-4B8C-83A1-F6EECF244321}">
                <p14:modId xmlns:p14="http://schemas.microsoft.com/office/powerpoint/2010/main" val="2132169025"/>
              </p:ext>
            </p:extLst>
          </p:nvPr>
        </p:nvGraphicFramePr>
        <p:xfrm>
          <a:off x="9628119" y="636601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2" name="成组"/>
          <p:cNvGrpSpPr/>
          <p:nvPr/>
        </p:nvGrpSpPr>
        <p:grpSpPr>
          <a:xfrm>
            <a:off x="9780984" y="4461867"/>
            <a:ext cx="1296083" cy="3678195"/>
            <a:chOff x="0" y="0"/>
            <a:chExt cx="1296081" cy="3678194"/>
          </a:xfrm>
        </p:grpSpPr>
        <p:sp>
          <p:nvSpPr>
            <p:cNvPr id="186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7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8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9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0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1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193" name="表格"/>
          <p:cNvGraphicFramePr/>
          <p:nvPr>
            <p:extLst>
              <p:ext uri="{D42A27DB-BD31-4B8C-83A1-F6EECF244321}">
                <p14:modId xmlns:p14="http://schemas.microsoft.com/office/powerpoint/2010/main" val="1913524974"/>
              </p:ext>
            </p:extLst>
          </p:nvPr>
        </p:nvGraphicFramePr>
        <p:xfrm>
          <a:off x="13182134" y="638387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0" name="成组"/>
          <p:cNvGrpSpPr/>
          <p:nvPr/>
        </p:nvGrpSpPr>
        <p:grpSpPr>
          <a:xfrm>
            <a:off x="13335000" y="4479727"/>
            <a:ext cx="1296082" cy="3678195"/>
            <a:chOff x="0" y="0"/>
            <a:chExt cx="1296081" cy="3678194"/>
          </a:xfrm>
        </p:grpSpPr>
        <p:sp>
          <p:nvSpPr>
            <p:cNvPr id="194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5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6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7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8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9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201" name="表格"/>
          <p:cNvGraphicFramePr/>
          <p:nvPr>
            <p:extLst>
              <p:ext uri="{D42A27DB-BD31-4B8C-83A1-F6EECF244321}">
                <p14:modId xmlns:p14="http://schemas.microsoft.com/office/powerpoint/2010/main" val="3470027426"/>
              </p:ext>
            </p:extLst>
          </p:nvPr>
        </p:nvGraphicFramePr>
        <p:xfrm>
          <a:off x="16709361" y="638387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8" name="成组"/>
          <p:cNvGrpSpPr/>
          <p:nvPr/>
        </p:nvGrpSpPr>
        <p:grpSpPr>
          <a:xfrm>
            <a:off x="16862226" y="4479727"/>
            <a:ext cx="1296083" cy="3678195"/>
            <a:chOff x="0" y="0"/>
            <a:chExt cx="1296081" cy="3678194"/>
          </a:xfrm>
        </p:grpSpPr>
        <p:sp>
          <p:nvSpPr>
            <p:cNvPr id="202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3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4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5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6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7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209" name="线条"/>
          <p:cNvSpPr/>
          <p:nvPr/>
        </p:nvSpPr>
        <p:spPr>
          <a:xfrm flipV="1">
            <a:off x="6226968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0" name="线条"/>
          <p:cNvSpPr/>
          <p:nvPr/>
        </p:nvSpPr>
        <p:spPr>
          <a:xfrm flipV="1">
            <a:off x="6494859" y="2259421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1" name="线条"/>
          <p:cNvSpPr/>
          <p:nvPr/>
        </p:nvSpPr>
        <p:spPr>
          <a:xfrm flipV="1">
            <a:off x="6762749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2" name="线条"/>
          <p:cNvSpPr/>
          <p:nvPr/>
        </p:nvSpPr>
        <p:spPr>
          <a:xfrm flipV="1">
            <a:off x="6959203" y="2259421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3" name="线条"/>
          <p:cNvSpPr/>
          <p:nvPr/>
        </p:nvSpPr>
        <p:spPr>
          <a:xfrm flipV="1">
            <a:off x="7227094" y="2272257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4" name="线条"/>
          <p:cNvSpPr/>
          <p:nvPr/>
        </p:nvSpPr>
        <p:spPr>
          <a:xfrm flipV="1">
            <a:off x="7566422" y="2281615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5" name="线条"/>
          <p:cNvSpPr/>
          <p:nvPr/>
        </p:nvSpPr>
        <p:spPr>
          <a:xfrm flipH="1" flipV="1">
            <a:off x="15174516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6" name="线条"/>
          <p:cNvSpPr/>
          <p:nvPr/>
        </p:nvSpPr>
        <p:spPr>
          <a:xfrm flipH="1" flipV="1">
            <a:off x="15442407" y="2259421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7" name="线条"/>
          <p:cNvSpPr/>
          <p:nvPr/>
        </p:nvSpPr>
        <p:spPr>
          <a:xfrm flipH="1" flipV="1">
            <a:off x="15710297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8" name="线条"/>
          <p:cNvSpPr/>
          <p:nvPr/>
        </p:nvSpPr>
        <p:spPr>
          <a:xfrm flipH="1" flipV="1">
            <a:off x="9423796" y="2295140"/>
            <a:ext cx="7371388" cy="20125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9" name="线条"/>
          <p:cNvSpPr/>
          <p:nvPr/>
        </p:nvSpPr>
        <p:spPr>
          <a:xfrm flipH="1" flipV="1">
            <a:off x="9691687" y="2272257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0" name="线条"/>
          <p:cNvSpPr/>
          <p:nvPr/>
        </p:nvSpPr>
        <p:spPr>
          <a:xfrm flipH="1" flipV="1">
            <a:off x="10031015" y="2281615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1" name="线条"/>
          <p:cNvSpPr/>
          <p:nvPr/>
        </p:nvSpPr>
        <p:spPr>
          <a:xfrm flipH="1" flipV="1">
            <a:off x="8699187" y="2554230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2" name="线条"/>
          <p:cNvSpPr/>
          <p:nvPr/>
        </p:nvSpPr>
        <p:spPr>
          <a:xfrm flipH="1" flipV="1">
            <a:off x="8954081" y="2561088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3" name="线条"/>
          <p:cNvSpPr/>
          <p:nvPr/>
        </p:nvSpPr>
        <p:spPr>
          <a:xfrm flipH="1" flipV="1">
            <a:off x="9207831" y="2568253"/>
            <a:ext cx="1016938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4" name="线条"/>
          <p:cNvSpPr/>
          <p:nvPr/>
        </p:nvSpPr>
        <p:spPr>
          <a:xfrm flipV="1">
            <a:off x="14096987" y="2557540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5" name="线条"/>
          <p:cNvSpPr/>
          <p:nvPr/>
        </p:nvSpPr>
        <p:spPr>
          <a:xfrm flipV="1">
            <a:off x="14351880" y="2564398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6" name="线条"/>
          <p:cNvSpPr/>
          <p:nvPr/>
        </p:nvSpPr>
        <p:spPr>
          <a:xfrm flipV="1">
            <a:off x="14605631" y="2571563"/>
            <a:ext cx="1016939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7" name="线条"/>
          <p:cNvSpPr/>
          <p:nvPr/>
        </p:nvSpPr>
        <p:spPr>
          <a:xfrm flipV="1">
            <a:off x="10496672" y="2561088"/>
            <a:ext cx="3837056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8" name="线条"/>
          <p:cNvSpPr/>
          <p:nvPr/>
        </p:nvSpPr>
        <p:spPr>
          <a:xfrm flipV="1">
            <a:off x="10751566" y="2561088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9" name="线条"/>
          <p:cNvSpPr/>
          <p:nvPr/>
        </p:nvSpPr>
        <p:spPr>
          <a:xfrm flipV="1">
            <a:off x="11005317" y="2561088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0" name="线条"/>
          <p:cNvSpPr/>
          <p:nvPr/>
        </p:nvSpPr>
        <p:spPr>
          <a:xfrm flipH="1" flipV="1">
            <a:off x="9424117" y="2556921"/>
            <a:ext cx="3837055" cy="17143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1" name="线条"/>
          <p:cNvSpPr/>
          <p:nvPr/>
        </p:nvSpPr>
        <p:spPr>
          <a:xfrm flipH="1" flipV="1">
            <a:off x="9679011" y="2556922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2" name="线条"/>
          <p:cNvSpPr/>
          <p:nvPr/>
        </p:nvSpPr>
        <p:spPr>
          <a:xfrm flipH="1" flipV="1">
            <a:off x="9932761" y="2556922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3" name="Server-rack"/>
          <p:cNvSpPr txBox="1"/>
          <p:nvPr/>
        </p:nvSpPr>
        <p:spPr>
          <a:xfrm>
            <a:off x="4105149" y="11547613"/>
            <a:ext cx="4279355" cy="11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Server-rack</a:t>
            </a:r>
          </a:p>
        </p:txBody>
      </p:sp>
      <p:sp>
        <p:nvSpPr>
          <p:cNvPr id="234" name="Switch"/>
          <p:cNvSpPr txBox="1"/>
          <p:nvPr/>
        </p:nvSpPr>
        <p:spPr>
          <a:xfrm>
            <a:off x="3844815" y="3203067"/>
            <a:ext cx="2526966" cy="11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Switch</a:t>
            </a:r>
          </a:p>
        </p:txBody>
      </p:sp>
      <p:sp>
        <p:nvSpPr>
          <p:cNvPr id="235" name="How do I reach the destination server?"/>
          <p:cNvSpPr/>
          <p:nvPr/>
        </p:nvSpPr>
        <p:spPr>
          <a:xfrm>
            <a:off x="10071295" y="11420860"/>
            <a:ext cx="6790930" cy="1743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21" y="21600"/>
                </a:moveTo>
                <a:cubicBezTo>
                  <a:pt x="20625" y="21600"/>
                  <a:pt x="21600" y="19194"/>
                  <a:pt x="21600" y="16226"/>
                </a:cubicBezTo>
                <a:lnTo>
                  <a:pt x="21600" y="9089"/>
                </a:lnTo>
                <a:cubicBezTo>
                  <a:pt x="21600" y="6121"/>
                  <a:pt x="20625" y="3715"/>
                  <a:pt x="19421" y="3715"/>
                </a:cubicBezTo>
                <a:lnTo>
                  <a:pt x="12682" y="3715"/>
                </a:lnTo>
                <a:lnTo>
                  <a:pt x="12700" y="0"/>
                </a:lnTo>
                <a:lnTo>
                  <a:pt x="11439" y="3715"/>
                </a:lnTo>
                <a:lnTo>
                  <a:pt x="2179" y="3715"/>
                </a:lnTo>
                <a:cubicBezTo>
                  <a:pt x="975" y="3715"/>
                  <a:pt x="0" y="6121"/>
                  <a:pt x="0" y="9089"/>
                </a:cubicBezTo>
                <a:lnTo>
                  <a:pt x="0" y="16226"/>
                </a:lnTo>
                <a:cubicBezTo>
                  <a:pt x="0" y="19194"/>
                  <a:pt x="975" y="21600"/>
                  <a:pt x="2179" y="21600"/>
                </a:cubicBezTo>
                <a:lnTo>
                  <a:pt x="19421" y="2160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How do I reach the destination server?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表格"/>
          <p:cNvGraphicFramePr/>
          <p:nvPr/>
        </p:nvGraphicFramePr>
        <p:xfrm>
          <a:off x="6091962" y="636601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1" name="Goal: find paths through the network"/>
          <p:cNvSpPr txBox="1">
            <a:spLocks noGrp="1"/>
          </p:cNvSpPr>
          <p:nvPr>
            <p:ph type="title"/>
          </p:nvPr>
        </p:nvSpPr>
        <p:spPr>
          <a:xfrm>
            <a:off x="127721" y="-99417"/>
            <a:ext cx="24141047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rPr lang="en-US" altLang="zh-CN" dirty="0"/>
              <a:t>Plug-and-play at Layer 2</a:t>
            </a:r>
            <a:endParaRPr dirty="0"/>
          </a:p>
        </p:txBody>
      </p:sp>
      <p:graphicFrame>
        <p:nvGraphicFramePr>
          <p:cNvPr id="172" name="表格"/>
          <p:cNvGraphicFramePr/>
          <p:nvPr/>
        </p:nvGraphicFramePr>
        <p:xfrm>
          <a:off x="6091962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3" name="表格"/>
          <p:cNvGraphicFramePr/>
          <p:nvPr/>
        </p:nvGraphicFramePr>
        <p:xfrm>
          <a:off x="8569312" y="2214152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" name="表格"/>
          <p:cNvGraphicFramePr/>
          <p:nvPr/>
        </p:nvGraphicFramePr>
        <p:xfrm>
          <a:off x="14212875" y="2214152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5" name="表格"/>
          <p:cNvGraphicFramePr/>
          <p:nvPr/>
        </p:nvGraphicFramePr>
        <p:xfrm>
          <a:off x="9615786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6" name="表格"/>
          <p:cNvGraphicFramePr/>
          <p:nvPr/>
        </p:nvGraphicFramePr>
        <p:xfrm>
          <a:off x="13166400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" name="表格"/>
          <p:cNvGraphicFramePr/>
          <p:nvPr/>
        </p:nvGraphicFramePr>
        <p:xfrm>
          <a:off x="16690224" y="4175854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4" name="成组"/>
          <p:cNvGrpSpPr/>
          <p:nvPr/>
        </p:nvGrpSpPr>
        <p:grpSpPr>
          <a:xfrm>
            <a:off x="6244828" y="4461867"/>
            <a:ext cx="1296082" cy="3678195"/>
            <a:chOff x="0" y="0"/>
            <a:chExt cx="1296081" cy="3678194"/>
          </a:xfrm>
        </p:grpSpPr>
        <p:sp>
          <p:nvSpPr>
            <p:cNvPr id="178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9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0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1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2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3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185" name="表格"/>
          <p:cNvGraphicFramePr/>
          <p:nvPr/>
        </p:nvGraphicFramePr>
        <p:xfrm>
          <a:off x="9628119" y="636601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2" name="成组"/>
          <p:cNvGrpSpPr/>
          <p:nvPr/>
        </p:nvGrpSpPr>
        <p:grpSpPr>
          <a:xfrm>
            <a:off x="9780984" y="4461867"/>
            <a:ext cx="1296083" cy="3678195"/>
            <a:chOff x="0" y="0"/>
            <a:chExt cx="1296081" cy="3678194"/>
          </a:xfrm>
        </p:grpSpPr>
        <p:sp>
          <p:nvSpPr>
            <p:cNvPr id="186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7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8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9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0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1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193" name="表格"/>
          <p:cNvGraphicFramePr/>
          <p:nvPr/>
        </p:nvGraphicFramePr>
        <p:xfrm>
          <a:off x="13182134" y="638387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0" name="成组"/>
          <p:cNvGrpSpPr/>
          <p:nvPr/>
        </p:nvGrpSpPr>
        <p:grpSpPr>
          <a:xfrm>
            <a:off x="13335000" y="4479727"/>
            <a:ext cx="1296082" cy="3678195"/>
            <a:chOff x="0" y="0"/>
            <a:chExt cx="1296081" cy="3678194"/>
          </a:xfrm>
        </p:grpSpPr>
        <p:sp>
          <p:nvSpPr>
            <p:cNvPr id="194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5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6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7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8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9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201" name="表格"/>
          <p:cNvGraphicFramePr/>
          <p:nvPr/>
        </p:nvGraphicFramePr>
        <p:xfrm>
          <a:off x="16709361" y="638387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8" name="成组"/>
          <p:cNvGrpSpPr/>
          <p:nvPr/>
        </p:nvGrpSpPr>
        <p:grpSpPr>
          <a:xfrm>
            <a:off x="16862226" y="4479727"/>
            <a:ext cx="1296083" cy="3678195"/>
            <a:chOff x="0" y="0"/>
            <a:chExt cx="1296081" cy="3678194"/>
          </a:xfrm>
        </p:grpSpPr>
        <p:sp>
          <p:nvSpPr>
            <p:cNvPr id="202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3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4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5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6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7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209" name="线条"/>
          <p:cNvSpPr/>
          <p:nvPr/>
        </p:nvSpPr>
        <p:spPr>
          <a:xfrm flipV="1">
            <a:off x="6226968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0" name="线条"/>
          <p:cNvSpPr/>
          <p:nvPr/>
        </p:nvSpPr>
        <p:spPr>
          <a:xfrm flipV="1">
            <a:off x="6494859" y="2259421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1" name="线条"/>
          <p:cNvSpPr/>
          <p:nvPr/>
        </p:nvSpPr>
        <p:spPr>
          <a:xfrm flipV="1">
            <a:off x="6762749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2" name="线条"/>
          <p:cNvSpPr/>
          <p:nvPr/>
        </p:nvSpPr>
        <p:spPr>
          <a:xfrm flipV="1">
            <a:off x="6959203" y="2259421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3" name="线条"/>
          <p:cNvSpPr/>
          <p:nvPr/>
        </p:nvSpPr>
        <p:spPr>
          <a:xfrm flipV="1">
            <a:off x="7227094" y="2272257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4" name="线条"/>
          <p:cNvSpPr/>
          <p:nvPr/>
        </p:nvSpPr>
        <p:spPr>
          <a:xfrm flipV="1">
            <a:off x="7566422" y="2281615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5" name="线条"/>
          <p:cNvSpPr/>
          <p:nvPr/>
        </p:nvSpPr>
        <p:spPr>
          <a:xfrm flipH="1" flipV="1">
            <a:off x="15174516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6" name="线条"/>
          <p:cNvSpPr/>
          <p:nvPr/>
        </p:nvSpPr>
        <p:spPr>
          <a:xfrm flipH="1" flipV="1">
            <a:off x="15442407" y="2259421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7" name="线条"/>
          <p:cNvSpPr/>
          <p:nvPr/>
        </p:nvSpPr>
        <p:spPr>
          <a:xfrm flipH="1" flipV="1">
            <a:off x="15710297" y="2259421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8" name="线条"/>
          <p:cNvSpPr/>
          <p:nvPr/>
        </p:nvSpPr>
        <p:spPr>
          <a:xfrm flipH="1" flipV="1">
            <a:off x="9423796" y="2295140"/>
            <a:ext cx="7371388" cy="20125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9" name="线条"/>
          <p:cNvSpPr/>
          <p:nvPr/>
        </p:nvSpPr>
        <p:spPr>
          <a:xfrm flipH="1" flipV="1">
            <a:off x="9691687" y="2272257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0" name="线条"/>
          <p:cNvSpPr/>
          <p:nvPr/>
        </p:nvSpPr>
        <p:spPr>
          <a:xfrm flipH="1" flipV="1">
            <a:off x="10031015" y="2281615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1" name="线条"/>
          <p:cNvSpPr/>
          <p:nvPr/>
        </p:nvSpPr>
        <p:spPr>
          <a:xfrm flipH="1" flipV="1">
            <a:off x="8699187" y="2554230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2" name="线条"/>
          <p:cNvSpPr/>
          <p:nvPr/>
        </p:nvSpPr>
        <p:spPr>
          <a:xfrm flipH="1" flipV="1">
            <a:off x="8954081" y="2561088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3" name="线条"/>
          <p:cNvSpPr/>
          <p:nvPr/>
        </p:nvSpPr>
        <p:spPr>
          <a:xfrm flipH="1" flipV="1">
            <a:off x="9207831" y="2568253"/>
            <a:ext cx="1016938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4" name="线条"/>
          <p:cNvSpPr/>
          <p:nvPr/>
        </p:nvSpPr>
        <p:spPr>
          <a:xfrm flipV="1">
            <a:off x="14096987" y="2557540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5" name="线条"/>
          <p:cNvSpPr/>
          <p:nvPr/>
        </p:nvSpPr>
        <p:spPr>
          <a:xfrm flipV="1">
            <a:off x="14351880" y="2564398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6" name="线条"/>
          <p:cNvSpPr/>
          <p:nvPr/>
        </p:nvSpPr>
        <p:spPr>
          <a:xfrm flipV="1">
            <a:off x="14605631" y="2571563"/>
            <a:ext cx="1016939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7" name="线条"/>
          <p:cNvSpPr/>
          <p:nvPr/>
        </p:nvSpPr>
        <p:spPr>
          <a:xfrm flipV="1">
            <a:off x="10496672" y="2561088"/>
            <a:ext cx="3837056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8" name="线条"/>
          <p:cNvSpPr/>
          <p:nvPr/>
        </p:nvSpPr>
        <p:spPr>
          <a:xfrm flipV="1">
            <a:off x="10751566" y="2561088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9" name="线条"/>
          <p:cNvSpPr/>
          <p:nvPr/>
        </p:nvSpPr>
        <p:spPr>
          <a:xfrm flipV="1">
            <a:off x="11005317" y="2561088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0" name="线条"/>
          <p:cNvSpPr/>
          <p:nvPr/>
        </p:nvSpPr>
        <p:spPr>
          <a:xfrm flipH="1" flipV="1">
            <a:off x="9424117" y="2556921"/>
            <a:ext cx="3837055" cy="17143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1" name="线条"/>
          <p:cNvSpPr/>
          <p:nvPr/>
        </p:nvSpPr>
        <p:spPr>
          <a:xfrm flipH="1" flipV="1">
            <a:off x="9679011" y="2556922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2" name="线条"/>
          <p:cNvSpPr/>
          <p:nvPr/>
        </p:nvSpPr>
        <p:spPr>
          <a:xfrm flipH="1" flipV="1">
            <a:off x="9932761" y="2556922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3" name="Server-rack"/>
          <p:cNvSpPr txBox="1"/>
          <p:nvPr/>
        </p:nvSpPr>
        <p:spPr>
          <a:xfrm>
            <a:off x="4105149" y="11547613"/>
            <a:ext cx="4279355" cy="11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Server-rack</a:t>
            </a:r>
          </a:p>
        </p:txBody>
      </p:sp>
      <p:sp>
        <p:nvSpPr>
          <p:cNvPr id="234" name="Switch"/>
          <p:cNvSpPr txBox="1"/>
          <p:nvPr/>
        </p:nvSpPr>
        <p:spPr>
          <a:xfrm>
            <a:off x="3844815" y="3203067"/>
            <a:ext cx="2526966" cy="11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Switch</a:t>
            </a:r>
          </a:p>
        </p:txBody>
      </p:sp>
      <p:sp>
        <p:nvSpPr>
          <p:cNvPr id="68" name="Send to a.b.c.d!…">
            <a:extLst>
              <a:ext uri="{FF2B5EF4-FFF2-40B4-BE49-F238E27FC236}">
                <a16:creationId xmlns:a16="http://schemas.microsoft.com/office/drawing/2014/main" id="{A1579F48-C8FC-4BE4-870E-951FF3030A6B}"/>
              </a:ext>
            </a:extLst>
          </p:cNvPr>
          <p:cNvSpPr/>
          <p:nvPr/>
        </p:nvSpPr>
        <p:spPr>
          <a:xfrm>
            <a:off x="13975044" y="11091732"/>
            <a:ext cx="9286751" cy="2098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43" y="21600"/>
                </a:moveTo>
                <a:cubicBezTo>
                  <a:pt x="20813" y="21600"/>
                  <a:pt x="21600" y="19709"/>
                  <a:pt x="21600" y="17376"/>
                </a:cubicBezTo>
                <a:lnTo>
                  <a:pt x="21600" y="8672"/>
                </a:lnTo>
                <a:cubicBezTo>
                  <a:pt x="21600" y="6340"/>
                  <a:pt x="20813" y="4449"/>
                  <a:pt x="19843" y="4449"/>
                </a:cubicBezTo>
                <a:lnTo>
                  <a:pt x="5936" y="4449"/>
                </a:lnTo>
                <a:cubicBezTo>
                  <a:pt x="5872" y="4449"/>
                  <a:pt x="5808" y="4457"/>
                  <a:pt x="5746" y="4473"/>
                </a:cubicBezTo>
                <a:lnTo>
                  <a:pt x="0" y="0"/>
                </a:lnTo>
                <a:lnTo>
                  <a:pt x="4640" y="5841"/>
                </a:lnTo>
                <a:cubicBezTo>
                  <a:pt x="4356" y="6591"/>
                  <a:pt x="4178" y="7578"/>
                  <a:pt x="4178" y="8672"/>
                </a:cubicBezTo>
                <a:lnTo>
                  <a:pt x="4178" y="17376"/>
                </a:lnTo>
                <a:cubicBezTo>
                  <a:pt x="4178" y="19709"/>
                  <a:pt x="4965" y="21600"/>
                  <a:pt x="5936" y="21600"/>
                </a:cubicBezTo>
                <a:lnTo>
                  <a:pt x="19843" y="2160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Send to </a:t>
            </a:r>
            <a:r>
              <a:rPr dirty="0" err="1"/>
              <a:t>a.b.c.d</a:t>
            </a:r>
            <a:r>
              <a:rPr dirty="0"/>
              <a:t>!</a:t>
            </a:r>
          </a:p>
          <a:p>
            <a: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(ARP) </a:t>
            </a:r>
            <a:r>
              <a:rPr dirty="0" err="1"/>
              <a:t>a.b.c.d</a:t>
            </a:r>
            <a:r>
              <a:rPr dirty="0"/>
              <a:t> = A::B::C::D::E::F</a:t>
            </a:r>
          </a:p>
        </p:txBody>
      </p:sp>
    </p:spTree>
    <p:extLst>
      <p:ext uri="{BB962C8B-B14F-4D97-AF65-F5344CB8AC3E}">
        <p14:creationId xmlns:p14="http://schemas.microsoft.com/office/powerpoint/2010/main" val="17365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表格"/>
          <p:cNvGraphicFramePr/>
          <p:nvPr/>
        </p:nvGraphicFramePr>
        <p:xfrm>
          <a:off x="6091962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" name="Loop-freedom in forwarding"/>
          <p:cNvSpPr txBox="1">
            <a:spLocks noGrp="1"/>
          </p:cNvSpPr>
          <p:nvPr>
            <p:ph type="title"/>
          </p:nvPr>
        </p:nvSpPr>
        <p:spPr>
          <a:xfrm>
            <a:off x="2268310" y="-99417"/>
            <a:ext cx="19859868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Loop-freedom in forwarding</a:t>
            </a:r>
          </a:p>
        </p:txBody>
      </p:sp>
      <p:graphicFrame>
        <p:nvGraphicFramePr>
          <p:cNvPr id="308" name="表格"/>
          <p:cNvGraphicFramePr/>
          <p:nvPr/>
        </p:nvGraphicFramePr>
        <p:xfrm>
          <a:off x="6091962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" name="表格"/>
          <p:cNvGraphicFramePr/>
          <p:nvPr/>
        </p:nvGraphicFramePr>
        <p:xfrm>
          <a:off x="8569312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0" name="表格"/>
          <p:cNvGraphicFramePr/>
          <p:nvPr/>
        </p:nvGraphicFramePr>
        <p:xfrm>
          <a:off x="14212875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" name="表格"/>
          <p:cNvGraphicFramePr/>
          <p:nvPr/>
        </p:nvGraphicFramePr>
        <p:xfrm>
          <a:off x="9615786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" name="表格"/>
          <p:cNvGraphicFramePr/>
          <p:nvPr/>
        </p:nvGraphicFramePr>
        <p:xfrm>
          <a:off x="13166400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" name="表格"/>
          <p:cNvGraphicFramePr/>
          <p:nvPr/>
        </p:nvGraphicFramePr>
        <p:xfrm>
          <a:off x="16690224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20" name="成组"/>
          <p:cNvGrpSpPr/>
          <p:nvPr/>
        </p:nvGrpSpPr>
        <p:grpSpPr>
          <a:xfrm>
            <a:off x="6244828" y="6129300"/>
            <a:ext cx="1296082" cy="3678195"/>
            <a:chOff x="0" y="0"/>
            <a:chExt cx="1296081" cy="3678194"/>
          </a:xfrm>
        </p:grpSpPr>
        <p:sp>
          <p:nvSpPr>
            <p:cNvPr id="314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5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6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7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8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9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321" name="表格"/>
          <p:cNvGraphicFramePr/>
          <p:nvPr/>
        </p:nvGraphicFramePr>
        <p:xfrm>
          <a:off x="9628119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8" name="成组"/>
          <p:cNvGrpSpPr/>
          <p:nvPr/>
        </p:nvGrpSpPr>
        <p:grpSpPr>
          <a:xfrm>
            <a:off x="9780984" y="6129300"/>
            <a:ext cx="1296083" cy="3678195"/>
            <a:chOff x="0" y="0"/>
            <a:chExt cx="1296081" cy="3678194"/>
          </a:xfrm>
        </p:grpSpPr>
        <p:sp>
          <p:nvSpPr>
            <p:cNvPr id="322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3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4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5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6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7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329" name="表格"/>
          <p:cNvGraphicFramePr/>
          <p:nvPr/>
        </p:nvGraphicFramePr>
        <p:xfrm>
          <a:off x="13182134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36" name="成组"/>
          <p:cNvGrpSpPr/>
          <p:nvPr/>
        </p:nvGrpSpPr>
        <p:grpSpPr>
          <a:xfrm>
            <a:off x="13335000" y="6147160"/>
            <a:ext cx="1296082" cy="3678195"/>
            <a:chOff x="0" y="0"/>
            <a:chExt cx="1296081" cy="3678194"/>
          </a:xfrm>
        </p:grpSpPr>
        <p:sp>
          <p:nvSpPr>
            <p:cNvPr id="330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1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2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3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4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5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aphicFrame>
        <p:nvGraphicFramePr>
          <p:cNvPr id="337" name="表格"/>
          <p:cNvGraphicFramePr/>
          <p:nvPr/>
        </p:nvGraphicFramePr>
        <p:xfrm>
          <a:off x="16709361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4" name="成组"/>
          <p:cNvGrpSpPr/>
          <p:nvPr/>
        </p:nvGrpSpPr>
        <p:grpSpPr>
          <a:xfrm>
            <a:off x="16862226" y="6147160"/>
            <a:ext cx="1296083" cy="3678195"/>
            <a:chOff x="0" y="0"/>
            <a:chExt cx="1296081" cy="3678194"/>
          </a:xfrm>
        </p:grpSpPr>
        <p:sp>
          <p:nvSpPr>
            <p:cNvPr id="338" name="线条"/>
            <p:cNvSpPr/>
            <p:nvPr/>
          </p:nvSpPr>
          <p:spPr>
            <a:xfrm flipV="1">
              <a:off x="-1" y="3535"/>
              <a:ext cx="2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9" name="线条"/>
            <p:cNvSpPr/>
            <p:nvPr/>
          </p:nvSpPr>
          <p:spPr>
            <a:xfrm flipV="1">
              <a:off x="250031" y="0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0" name="线条"/>
            <p:cNvSpPr/>
            <p:nvPr/>
          </p:nvSpPr>
          <p:spPr>
            <a:xfrm flipV="1">
              <a:off x="523025" y="3535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1" name="线条"/>
            <p:cNvSpPr/>
            <p:nvPr/>
          </p:nvSpPr>
          <p:spPr>
            <a:xfrm flipV="1">
              <a:off x="773056" y="0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2" name="线条"/>
            <p:cNvSpPr/>
            <p:nvPr/>
          </p:nvSpPr>
          <p:spPr>
            <a:xfrm flipV="1">
              <a:off x="1046050" y="3535"/>
              <a:ext cx="1" cy="3327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3" name="线条"/>
            <p:cNvSpPr/>
            <p:nvPr/>
          </p:nvSpPr>
          <p:spPr>
            <a:xfrm flipV="1">
              <a:off x="1296081" y="0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345" name="线条"/>
          <p:cNvSpPr/>
          <p:nvPr/>
        </p:nvSpPr>
        <p:spPr>
          <a:xfrm flipV="1">
            <a:off x="6494859" y="3926854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46" name="线条"/>
          <p:cNvSpPr/>
          <p:nvPr/>
        </p:nvSpPr>
        <p:spPr>
          <a:xfrm flipV="1">
            <a:off x="6762749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47" name="线条"/>
          <p:cNvSpPr/>
          <p:nvPr/>
        </p:nvSpPr>
        <p:spPr>
          <a:xfrm flipV="1">
            <a:off x="7227094" y="3939690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48" name="线条"/>
          <p:cNvSpPr/>
          <p:nvPr/>
        </p:nvSpPr>
        <p:spPr>
          <a:xfrm flipV="1">
            <a:off x="7566422" y="3949048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49" name="线条"/>
          <p:cNvSpPr/>
          <p:nvPr/>
        </p:nvSpPr>
        <p:spPr>
          <a:xfrm flipH="1" flipV="1">
            <a:off x="15174516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0" name="线条"/>
          <p:cNvSpPr/>
          <p:nvPr/>
        </p:nvSpPr>
        <p:spPr>
          <a:xfrm flipH="1" flipV="1">
            <a:off x="15442407" y="3926854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1" name="线条"/>
          <p:cNvSpPr/>
          <p:nvPr/>
        </p:nvSpPr>
        <p:spPr>
          <a:xfrm flipH="1" flipV="1">
            <a:off x="9423796" y="3962573"/>
            <a:ext cx="7371388" cy="20125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2" name="线条"/>
          <p:cNvSpPr/>
          <p:nvPr/>
        </p:nvSpPr>
        <p:spPr>
          <a:xfrm flipH="1" flipV="1">
            <a:off x="9691687" y="3939690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3" name="线条"/>
          <p:cNvSpPr/>
          <p:nvPr/>
        </p:nvSpPr>
        <p:spPr>
          <a:xfrm flipH="1" flipV="1">
            <a:off x="8699187" y="4221663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4" name="线条"/>
          <p:cNvSpPr/>
          <p:nvPr/>
        </p:nvSpPr>
        <p:spPr>
          <a:xfrm flipH="1" flipV="1">
            <a:off x="8954081" y="4228521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5" name="线条"/>
          <p:cNvSpPr/>
          <p:nvPr/>
        </p:nvSpPr>
        <p:spPr>
          <a:xfrm flipH="1" flipV="1">
            <a:off x="9207831" y="4235686"/>
            <a:ext cx="1016938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6" name="线条"/>
          <p:cNvSpPr/>
          <p:nvPr/>
        </p:nvSpPr>
        <p:spPr>
          <a:xfrm flipV="1">
            <a:off x="14096987" y="4224973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7" name="线条"/>
          <p:cNvSpPr/>
          <p:nvPr/>
        </p:nvSpPr>
        <p:spPr>
          <a:xfrm flipV="1">
            <a:off x="14351880" y="4231831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8" name="线条"/>
          <p:cNvSpPr/>
          <p:nvPr/>
        </p:nvSpPr>
        <p:spPr>
          <a:xfrm flipV="1">
            <a:off x="14605631" y="4238996"/>
            <a:ext cx="1016939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9" name="线条"/>
          <p:cNvSpPr/>
          <p:nvPr/>
        </p:nvSpPr>
        <p:spPr>
          <a:xfrm flipV="1">
            <a:off x="10496672" y="4228521"/>
            <a:ext cx="3837056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0" name="线条"/>
          <p:cNvSpPr/>
          <p:nvPr/>
        </p:nvSpPr>
        <p:spPr>
          <a:xfrm flipV="1">
            <a:off x="10751566" y="4228521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1" name="线条"/>
          <p:cNvSpPr/>
          <p:nvPr/>
        </p:nvSpPr>
        <p:spPr>
          <a:xfrm flipV="1">
            <a:off x="11005317" y="4228521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2" name="线条"/>
          <p:cNvSpPr/>
          <p:nvPr/>
        </p:nvSpPr>
        <p:spPr>
          <a:xfrm flipH="1" flipV="1">
            <a:off x="9424117" y="4224354"/>
            <a:ext cx="3837055" cy="17143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3" name="线条"/>
          <p:cNvSpPr/>
          <p:nvPr/>
        </p:nvSpPr>
        <p:spPr>
          <a:xfrm flipH="1" flipV="1">
            <a:off x="9679011" y="4224355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4" name="线条"/>
          <p:cNvSpPr/>
          <p:nvPr/>
        </p:nvSpPr>
        <p:spPr>
          <a:xfrm flipH="1" flipV="1">
            <a:off x="9932761" y="4224355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5" name="矩形"/>
          <p:cNvSpPr/>
          <p:nvPr/>
        </p:nvSpPr>
        <p:spPr>
          <a:xfrm>
            <a:off x="5293469" y="2772963"/>
            <a:ext cx="13797060" cy="9203825"/>
          </a:xfrm>
          <a:prstGeom prst="rect">
            <a:avLst/>
          </a:prstGeom>
          <a:solidFill>
            <a:srgbClr val="FFFFFF">
              <a:alpha val="6036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线条"/>
          <p:cNvSpPr/>
          <p:nvPr/>
        </p:nvSpPr>
        <p:spPr>
          <a:xfrm flipV="1">
            <a:off x="6226968" y="3926854"/>
            <a:ext cx="2459223" cy="2038178"/>
          </a:xfrm>
          <a:prstGeom prst="line">
            <a:avLst/>
          </a:prstGeom>
          <a:ln w="190500">
            <a:solidFill>
              <a:schemeClr val="accent2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7" name="线条"/>
          <p:cNvSpPr/>
          <p:nvPr/>
        </p:nvSpPr>
        <p:spPr>
          <a:xfrm flipV="1">
            <a:off x="6959203" y="3926854"/>
            <a:ext cx="7371388" cy="2012505"/>
          </a:xfrm>
          <a:prstGeom prst="line">
            <a:avLst/>
          </a:prstGeom>
          <a:ln w="190500">
            <a:solidFill>
              <a:schemeClr val="accent2"/>
            </a:solidFill>
            <a:miter lim="400000"/>
            <a:head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8" name="线条"/>
          <p:cNvSpPr/>
          <p:nvPr/>
        </p:nvSpPr>
        <p:spPr>
          <a:xfrm flipH="1" flipV="1">
            <a:off x="15710297" y="3926854"/>
            <a:ext cx="2459223" cy="2038178"/>
          </a:xfrm>
          <a:prstGeom prst="line">
            <a:avLst/>
          </a:prstGeom>
          <a:ln w="190500">
            <a:solidFill>
              <a:schemeClr val="accent2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9" name="线条"/>
          <p:cNvSpPr/>
          <p:nvPr/>
        </p:nvSpPr>
        <p:spPr>
          <a:xfrm flipH="1" flipV="1">
            <a:off x="10031015" y="3949048"/>
            <a:ext cx="7371388" cy="2012505"/>
          </a:xfrm>
          <a:prstGeom prst="line">
            <a:avLst/>
          </a:prstGeom>
          <a:ln w="190500">
            <a:solidFill>
              <a:schemeClr val="accent2"/>
            </a:solidFill>
            <a:miter lim="400000"/>
            <a:head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4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1" animBg="1" advAuto="0"/>
      <p:bldP spid="367" grpId="4" animBg="1" advAuto="0"/>
      <p:bldP spid="368" grpId="3" animBg="1" advAuto="0"/>
      <p:bldP spid="369" grpId="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rcRect t="147" b="32756"/>
          <a:stretch>
            <a:fillRect/>
          </a:stretch>
        </p:blipFill>
        <p:spPr>
          <a:xfrm>
            <a:off x="2606546" y="3693086"/>
            <a:ext cx="7800245" cy="7848015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I think that I shall never see…"/>
          <p:cNvSpPr txBox="1"/>
          <p:nvPr/>
        </p:nvSpPr>
        <p:spPr>
          <a:xfrm>
            <a:off x="12345939" y="4492244"/>
            <a:ext cx="10219532" cy="579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400" i="1">
                <a:latin typeface="Gill Sans"/>
                <a:ea typeface="Gill Sans"/>
                <a:cs typeface="Gill Sans"/>
                <a:sym typeface="Gill Sans"/>
              </a:defRPr>
            </a:pPr>
            <a:r>
              <a:t>I think that I shall never see</a:t>
            </a:r>
          </a:p>
          <a:p>
            <a:pPr>
              <a:defRPr sz="6400" i="1">
                <a:latin typeface="Gill Sans"/>
                <a:ea typeface="Gill Sans"/>
                <a:cs typeface="Gill Sans"/>
                <a:sym typeface="Gill Sans"/>
              </a:defRPr>
            </a:pPr>
            <a:r>
              <a:t>A graph more lovely than a tree.</a:t>
            </a:r>
          </a:p>
          <a:p>
            <a:pPr>
              <a:defRPr sz="6400" i="1">
                <a:latin typeface="Gill Sans"/>
                <a:ea typeface="Gill Sans"/>
                <a:cs typeface="Gill Sans"/>
                <a:sym typeface="Gill Sans"/>
              </a:defRPr>
            </a:pPr>
            <a:r>
              <a:t>A tree whose crucial property</a:t>
            </a:r>
          </a:p>
          <a:p>
            <a:pPr>
              <a:defRPr sz="6400" i="1">
                <a:latin typeface="Gill Sans"/>
                <a:ea typeface="Gill Sans"/>
                <a:cs typeface="Gill Sans"/>
                <a:sym typeface="Gill Sans"/>
              </a:defRPr>
            </a:pPr>
            <a:r>
              <a:t>Is </a:t>
            </a:r>
            <a:r>
              <a:rPr>
                <a:solidFill>
                  <a:schemeClr val="accent5"/>
                </a:solidFill>
              </a:rPr>
              <a:t>loop-free connectivity.</a:t>
            </a:r>
          </a:p>
          <a:p>
            <a:pPr>
              <a:defRPr i="1"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5"/>
              </a:solidFill>
            </a:endParaRPr>
          </a:p>
          <a:p>
            <a:pPr>
              <a:defRPr i="1"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5"/>
              </a:solidFill>
            </a:endParaRPr>
          </a:p>
          <a:p>
            <a:pPr>
              <a:defRPr sz="36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[Excerpt from “Algorhyme” by Radia Perlman]</a:t>
            </a:r>
          </a:p>
        </p:txBody>
      </p:sp>
      <p:sp>
        <p:nvSpPr>
          <p:cNvPr id="375" name="Radia Perlman: Inventor of STP"/>
          <p:cNvSpPr txBox="1"/>
          <p:nvPr/>
        </p:nvSpPr>
        <p:spPr>
          <a:xfrm>
            <a:off x="1947177" y="0"/>
            <a:ext cx="20489646" cy="250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10800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Radia Perlman: Inventor of STP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hysical structure"/>
          <p:cNvSpPr txBox="1">
            <a:spLocks noGrp="1"/>
          </p:cNvSpPr>
          <p:nvPr>
            <p:ph type="title"/>
          </p:nvPr>
        </p:nvSpPr>
        <p:spPr>
          <a:xfrm>
            <a:off x="4833938" y="2989778"/>
            <a:ext cx="14716126" cy="4192460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pPr>
              <a:defRPr sz="9200"/>
            </a:pPr>
            <a:r>
              <a:rPr lang="en-US" altLang="zh-CN" dirty="0"/>
              <a:t>Addressing </a:t>
            </a:r>
            <a:r>
              <a:rPr lang="en-US" altLang="zh-CN" dirty="0">
                <a:latin typeface="Gill Sans"/>
                <a:ea typeface="Gill Sans"/>
                <a:cs typeface="Gill Sans"/>
                <a:sym typeface="Gill Sans"/>
              </a:rPr>
              <a:t>&amp;</a:t>
            </a:r>
            <a:r>
              <a:rPr lang="en-US" altLang="zh-CN" dirty="0"/>
              <a:t> Routing</a:t>
            </a:r>
            <a:endParaRPr dirty="0"/>
          </a:p>
        </p:txBody>
      </p:sp>
      <p:sp>
        <p:nvSpPr>
          <p:cNvPr id="164" name="Ankit Singla…"/>
          <p:cNvSpPr txBox="1"/>
          <p:nvPr/>
        </p:nvSpPr>
        <p:spPr>
          <a:xfrm>
            <a:off x="5051403" y="11504173"/>
            <a:ext cx="3064937" cy="162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584171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799" dirty="0">
                <a:latin typeface="Gill Sans"/>
                <a:sym typeface="Gill Sans"/>
              </a:rPr>
              <a:t>Ankit Singla</a:t>
            </a:r>
          </a:p>
          <a:p>
            <a:pPr algn="l" defTabSz="584171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799" dirty="0">
                <a:latin typeface="Gill Sans"/>
                <a:sym typeface="Gill Sans"/>
              </a:rPr>
              <a:t>ETH Zürich</a:t>
            </a:r>
          </a:p>
        </p:txBody>
      </p:sp>
      <p:sp>
        <p:nvSpPr>
          <p:cNvPr id="165" name="P. Brighten Godfrey…"/>
          <p:cNvSpPr txBox="1"/>
          <p:nvPr/>
        </p:nvSpPr>
        <p:spPr>
          <a:xfrm>
            <a:off x="8506550" y="11504173"/>
            <a:ext cx="5060676" cy="162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584171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799" dirty="0">
                <a:latin typeface="Gill Sans"/>
                <a:sym typeface="Gill Sans"/>
              </a:rPr>
              <a:t>P. Brighten Godfrey</a:t>
            </a:r>
          </a:p>
          <a:p>
            <a:pPr algn="l" defTabSz="584171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799" dirty="0">
                <a:latin typeface="Gill Sans"/>
                <a:sym typeface="Gill Sans"/>
              </a:rPr>
              <a:t>UIUC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65BB0D-9C30-4DE0-A13C-F8B1509A5E8E}"/>
              </a:ext>
            </a:extLst>
          </p:cNvPr>
          <p:cNvSpPr txBox="1"/>
          <p:nvPr/>
        </p:nvSpPr>
        <p:spPr>
          <a:xfrm>
            <a:off x="373" y="10174950"/>
            <a:ext cx="12657779" cy="103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defTabSz="584171">
              <a:defRPr/>
            </a:pPr>
            <a:r>
              <a:rPr lang="en-US" altLang="zh-CN" sz="5799" dirty="0">
                <a:latin typeface="Gill Sans"/>
              </a:rPr>
              <a:t>Some materials from UIUC MOOC</a:t>
            </a:r>
            <a:endParaRPr lang="zh-CN" altLang="en-US" sz="5799" dirty="0">
              <a:latin typeface="Gill San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6D9A39-7CBF-4451-BB67-11BF7A36D06B}"/>
              </a:ext>
            </a:extLst>
          </p:cNvPr>
          <p:cNvSpPr txBox="1"/>
          <p:nvPr/>
        </p:nvSpPr>
        <p:spPr>
          <a:xfrm>
            <a:off x="631730" y="11796497"/>
            <a:ext cx="4240177" cy="103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defTabSz="584171">
              <a:defRPr/>
            </a:pPr>
            <a:r>
              <a:rPr lang="en-US" altLang="zh-CN" sz="5799" dirty="0">
                <a:latin typeface="Gill Sans"/>
              </a:rPr>
              <a:t>Credits to</a:t>
            </a:r>
            <a:endParaRPr lang="zh-CN" altLang="en-US" sz="5799" dirty="0">
              <a:latin typeface="Gill San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63C40B-67D9-4111-8A5B-C017740B7792}"/>
              </a:ext>
            </a:extLst>
          </p:cNvPr>
          <p:cNvSpPr/>
          <p:nvPr/>
        </p:nvSpPr>
        <p:spPr>
          <a:xfrm>
            <a:off x="964722" y="590386"/>
            <a:ext cx="66816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171"/>
            <a:r>
              <a:rPr lang="en-US" altLang="zh-CN" b="1" dirty="0">
                <a:latin typeface="Abadi" panose="020B0604020104020204" pitchFamily="34" charset="0"/>
              </a:rPr>
              <a:t>Part I: Cloud networking</a:t>
            </a:r>
            <a:endParaRPr lang="zh-CN" altLang="en-US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4756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表格"/>
          <p:cNvGraphicFramePr/>
          <p:nvPr/>
        </p:nvGraphicFramePr>
        <p:xfrm>
          <a:off x="6091962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0" name="Spanning tr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Spanning tree</a:t>
            </a:r>
          </a:p>
        </p:txBody>
      </p:sp>
      <p:graphicFrame>
        <p:nvGraphicFramePr>
          <p:cNvPr id="381" name="表格"/>
          <p:cNvGraphicFramePr/>
          <p:nvPr/>
        </p:nvGraphicFramePr>
        <p:xfrm>
          <a:off x="6091962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2" name="表格"/>
          <p:cNvGraphicFramePr/>
          <p:nvPr/>
        </p:nvGraphicFramePr>
        <p:xfrm>
          <a:off x="8569312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3" name="表格"/>
          <p:cNvGraphicFramePr/>
          <p:nvPr/>
        </p:nvGraphicFramePr>
        <p:xfrm>
          <a:off x="14212875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4" name="表格"/>
          <p:cNvGraphicFramePr/>
          <p:nvPr/>
        </p:nvGraphicFramePr>
        <p:xfrm>
          <a:off x="9615786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5" name="表格"/>
          <p:cNvGraphicFramePr/>
          <p:nvPr/>
        </p:nvGraphicFramePr>
        <p:xfrm>
          <a:off x="13166400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6" name="表格"/>
          <p:cNvGraphicFramePr/>
          <p:nvPr/>
        </p:nvGraphicFramePr>
        <p:xfrm>
          <a:off x="16690224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7" name="表格"/>
          <p:cNvGraphicFramePr/>
          <p:nvPr/>
        </p:nvGraphicFramePr>
        <p:xfrm>
          <a:off x="9628119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88" name="表格"/>
          <p:cNvGraphicFramePr/>
          <p:nvPr/>
        </p:nvGraphicFramePr>
        <p:xfrm>
          <a:off x="13182134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89" name="表格"/>
          <p:cNvGraphicFramePr/>
          <p:nvPr/>
        </p:nvGraphicFramePr>
        <p:xfrm>
          <a:off x="16709361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0" name="线条"/>
          <p:cNvSpPr/>
          <p:nvPr/>
        </p:nvSpPr>
        <p:spPr>
          <a:xfrm flipV="1">
            <a:off x="6494859" y="3926854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1" name="线条"/>
          <p:cNvSpPr/>
          <p:nvPr/>
        </p:nvSpPr>
        <p:spPr>
          <a:xfrm flipV="1">
            <a:off x="6762749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2" name="线条"/>
          <p:cNvSpPr/>
          <p:nvPr/>
        </p:nvSpPr>
        <p:spPr>
          <a:xfrm flipV="1">
            <a:off x="7227094" y="3939690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3" name="线条"/>
          <p:cNvSpPr/>
          <p:nvPr/>
        </p:nvSpPr>
        <p:spPr>
          <a:xfrm flipV="1">
            <a:off x="7566422" y="3949048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4" name="线条"/>
          <p:cNvSpPr/>
          <p:nvPr/>
        </p:nvSpPr>
        <p:spPr>
          <a:xfrm flipH="1" flipV="1">
            <a:off x="15174516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5" name="线条"/>
          <p:cNvSpPr/>
          <p:nvPr/>
        </p:nvSpPr>
        <p:spPr>
          <a:xfrm flipH="1" flipV="1">
            <a:off x="15442407" y="3926854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6" name="线条"/>
          <p:cNvSpPr/>
          <p:nvPr/>
        </p:nvSpPr>
        <p:spPr>
          <a:xfrm flipH="1" flipV="1">
            <a:off x="15710297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7" name="线条"/>
          <p:cNvSpPr/>
          <p:nvPr/>
        </p:nvSpPr>
        <p:spPr>
          <a:xfrm flipH="1" flipV="1">
            <a:off x="9423796" y="3962573"/>
            <a:ext cx="7371388" cy="20125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8" name="线条"/>
          <p:cNvSpPr/>
          <p:nvPr/>
        </p:nvSpPr>
        <p:spPr>
          <a:xfrm flipH="1" flipV="1">
            <a:off x="9691687" y="3939690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99" name="线条"/>
          <p:cNvSpPr/>
          <p:nvPr/>
        </p:nvSpPr>
        <p:spPr>
          <a:xfrm flipH="1" flipV="1">
            <a:off x="8699187" y="4221663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0" name="线条"/>
          <p:cNvSpPr/>
          <p:nvPr/>
        </p:nvSpPr>
        <p:spPr>
          <a:xfrm flipH="1" flipV="1">
            <a:off x="8954081" y="4228521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1" name="线条"/>
          <p:cNvSpPr/>
          <p:nvPr/>
        </p:nvSpPr>
        <p:spPr>
          <a:xfrm flipH="1" flipV="1">
            <a:off x="9207831" y="4235686"/>
            <a:ext cx="1016938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2" name="线条"/>
          <p:cNvSpPr/>
          <p:nvPr/>
        </p:nvSpPr>
        <p:spPr>
          <a:xfrm flipV="1">
            <a:off x="14096987" y="4224973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3" name="线条"/>
          <p:cNvSpPr/>
          <p:nvPr/>
        </p:nvSpPr>
        <p:spPr>
          <a:xfrm flipV="1">
            <a:off x="14351880" y="4231831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4" name="线条"/>
          <p:cNvSpPr/>
          <p:nvPr/>
        </p:nvSpPr>
        <p:spPr>
          <a:xfrm flipV="1">
            <a:off x="14605631" y="4238996"/>
            <a:ext cx="1016939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5" name="线条"/>
          <p:cNvSpPr/>
          <p:nvPr/>
        </p:nvSpPr>
        <p:spPr>
          <a:xfrm flipV="1">
            <a:off x="10751566" y="4228521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6" name="线条"/>
          <p:cNvSpPr/>
          <p:nvPr/>
        </p:nvSpPr>
        <p:spPr>
          <a:xfrm flipV="1">
            <a:off x="11005317" y="4228521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7" name="线条"/>
          <p:cNvSpPr/>
          <p:nvPr/>
        </p:nvSpPr>
        <p:spPr>
          <a:xfrm flipH="1" flipV="1">
            <a:off x="9424117" y="4224354"/>
            <a:ext cx="3837055" cy="17143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8" name="线条"/>
          <p:cNvSpPr/>
          <p:nvPr/>
        </p:nvSpPr>
        <p:spPr>
          <a:xfrm flipH="1" flipV="1">
            <a:off x="9679011" y="4224355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09" name="线条"/>
          <p:cNvSpPr/>
          <p:nvPr/>
        </p:nvSpPr>
        <p:spPr>
          <a:xfrm flipH="1" flipV="1">
            <a:off x="9932761" y="4224355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0" name="矩形"/>
          <p:cNvSpPr/>
          <p:nvPr/>
        </p:nvSpPr>
        <p:spPr>
          <a:xfrm>
            <a:off x="5293469" y="2772963"/>
            <a:ext cx="13797060" cy="9203825"/>
          </a:xfrm>
          <a:prstGeom prst="rect">
            <a:avLst/>
          </a:prstGeom>
          <a:solidFill>
            <a:srgbClr val="FFFFFF">
              <a:alpha val="6036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线条"/>
          <p:cNvSpPr/>
          <p:nvPr/>
        </p:nvSpPr>
        <p:spPr>
          <a:xfrm flipV="1">
            <a:off x="6244828" y="6132835"/>
            <a:ext cx="1" cy="2064618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2" name="线条"/>
          <p:cNvSpPr/>
          <p:nvPr/>
        </p:nvSpPr>
        <p:spPr>
          <a:xfrm flipV="1">
            <a:off x="6494859" y="6129300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3" name="线条"/>
          <p:cNvSpPr/>
          <p:nvPr/>
        </p:nvSpPr>
        <p:spPr>
          <a:xfrm flipV="1">
            <a:off x="6767853" y="613283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4" name="线条"/>
          <p:cNvSpPr/>
          <p:nvPr/>
        </p:nvSpPr>
        <p:spPr>
          <a:xfrm flipV="1">
            <a:off x="7017884" y="6129300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5" name="线条"/>
          <p:cNvSpPr/>
          <p:nvPr/>
        </p:nvSpPr>
        <p:spPr>
          <a:xfrm flipV="1">
            <a:off x="7290878" y="6132835"/>
            <a:ext cx="1" cy="3327936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6" name="线条"/>
          <p:cNvSpPr/>
          <p:nvPr/>
        </p:nvSpPr>
        <p:spPr>
          <a:xfrm flipV="1">
            <a:off x="7540909" y="6129300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7" name="线条"/>
          <p:cNvSpPr/>
          <p:nvPr/>
        </p:nvSpPr>
        <p:spPr>
          <a:xfrm flipV="1">
            <a:off x="9780983" y="6132835"/>
            <a:ext cx="1" cy="2064618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8" name="线条"/>
          <p:cNvSpPr/>
          <p:nvPr/>
        </p:nvSpPr>
        <p:spPr>
          <a:xfrm flipV="1">
            <a:off x="10031015" y="6129300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19" name="线条"/>
          <p:cNvSpPr/>
          <p:nvPr/>
        </p:nvSpPr>
        <p:spPr>
          <a:xfrm flipV="1">
            <a:off x="10304009" y="613283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0" name="线条"/>
          <p:cNvSpPr/>
          <p:nvPr/>
        </p:nvSpPr>
        <p:spPr>
          <a:xfrm flipV="1">
            <a:off x="10554040" y="6129300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1" name="线条"/>
          <p:cNvSpPr/>
          <p:nvPr/>
        </p:nvSpPr>
        <p:spPr>
          <a:xfrm flipV="1">
            <a:off x="10827034" y="6132835"/>
            <a:ext cx="1" cy="3327936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2" name="线条"/>
          <p:cNvSpPr/>
          <p:nvPr/>
        </p:nvSpPr>
        <p:spPr>
          <a:xfrm flipV="1">
            <a:off x="11077065" y="6129300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3" name="线条"/>
          <p:cNvSpPr/>
          <p:nvPr/>
        </p:nvSpPr>
        <p:spPr>
          <a:xfrm flipV="1">
            <a:off x="13334999" y="6150694"/>
            <a:ext cx="1" cy="2064619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4" name="线条"/>
          <p:cNvSpPr/>
          <p:nvPr/>
        </p:nvSpPr>
        <p:spPr>
          <a:xfrm flipV="1">
            <a:off x="13585031" y="6147159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5" name="线条"/>
          <p:cNvSpPr/>
          <p:nvPr/>
        </p:nvSpPr>
        <p:spPr>
          <a:xfrm flipV="1">
            <a:off x="13858025" y="615069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6" name="线条"/>
          <p:cNvSpPr/>
          <p:nvPr/>
        </p:nvSpPr>
        <p:spPr>
          <a:xfrm flipV="1">
            <a:off x="14108056" y="6147159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7" name="线条"/>
          <p:cNvSpPr/>
          <p:nvPr/>
        </p:nvSpPr>
        <p:spPr>
          <a:xfrm flipV="1">
            <a:off x="14381050" y="6150695"/>
            <a:ext cx="1" cy="332793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8" name="线条"/>
          <p:cNvSpPr/>
          <p:nvPr/>
        </p:nvSpPr>
        <p:spPr>
          <a:xfrm flipV="1">
            <a:off x="14631081" y="6147159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29" name="线条"/>
          <p:cNvSpPr/>
          <p:nvPr/>
        </p:nvSpPr>
        <p:spPr>
          <a:xfrm flipV="1">
            <a:off x="16862226" y="6150694"/>
            <a:ext cx="1" cy="2064619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0" name="线条"/>
          <p:cNvSpPr/>
          <p:nvPr/>
        </p:nvSpPr>
        <p:spPr>
          <a:xfrm flipV="1">
            <a:off x="17112257" y="6147159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1" name="线条"/>
          <p:cNvSpPr/>
          <p:nvPr/>
        </p:nvSpPr>
        <p:spPr>
          <a:xfrm flipV="1">
            <a:off x="17385251" y="615069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2" name="线条"/>
          <p:cNvSpPr/>
          <p:nvPr/>
        </p:nvSpPr>
        <p:spPr>
          <a:xfrm flipV="1">
            <a:off x="17635283" y="6147159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3" name="线条"/>
          <p:cNvSpPr/>
          <p:nvPr/>
        </p:nvSpPr>
        <p:spPr>
          <a:xfrm flipV="1">
            <a:off x="17908276" y="6150695"/>
            <a:ext cx="1" cy="332793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4" name="线条"/>
          <p:cNvSpPr/>
          <p:nvPr/>
        </p:nvSpPr>
        <p:spPr>
          <a:xfrm flipV="1">
            <a:off x="18158307" y="6147159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5" name="线条"/>
          <p:cNvSpPr/>
          <p:nvPr/>
        </p:nvSpPr>
        <p:spPr>
          <a:xfrm flipV="1">
            <a:off x="6226968" y="3926854"/>
            <a:ext cx="2459223" cy="2038178"/>
          </a:xfrm>
          <a:prstGeom prst="line">
            <a:avLst/>
          </a:prstGeom>
          <a:ln w="190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6" name="线条"/>
          <p:cNvSpPr/>
          <p:nvPr/>
        </p:nvSpPr>
        <p:spPr>
          <a:xfrm flipV="1">
            <a:off x="6959203" y="3891135"/>
            <a:ext cx="7371388" cy="2012505"/>
          </a:xfrm>
          <a:prstGeom prst="line">
            <a:avLst/>
          </a:prstGeom>
          <a:ln w="190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7" name="线条"/>
          <p:cNvSpPr/>
          <p:nvPr/>
        </p:nvSpPr>
        <p:spPr>
          <a:xfrm flipH="1" flipV="1">
            <a:off x="10031015" y="3913330"/>
            <a:ext cx="7371388" cy="2012504"/>
          </a:xfrm>
          <a:prstGeom prst="line">
            <a:avLst/>
          </a:prstGeom>
          <a:ln w="190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8" name="线条"/>
          <p:cNvSpPr/>
          <p:nvPr/>
        </p:nvSpPr>
        <p:spPr>
          <a:xfrm flipV="1">
            <a:off x="10496672" y="4210661"/>
            <a:ext cx="3837056" cy="1714316"/>
          </a:xfrm>
          <a:prstGeom prst="line">
            <a:avLst/>
          </a:prstGeom>
          <a:ln w="190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39" name="Disable all other links!"/>
          <p:cNvSpPr txBox="1"/>
          <p:nvPr/>
        </p:nvSpPr>
        <p:spPr>
          <a:xfrm>
            <a:off x="6271364" y="2132607"/>
            <a:ext cx="12287672" cy="151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Disable all other links!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线条"/>
          <p:cNvSpPr/>
          <p:nvPr/>
        </p:nvSpPr>
        <p:spPr>
          <a:xfrm>
            <a:off x="10454375" y="4154230"/>
            <a:ext cx="4563738" cy="2617445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67" name="线条"/>
          <p:cNvSpPr/>
          <p:nvPr/>
        </p:nvSpPr>
        <p:spPr>
          <a:xfrm>
            <a:off x="10839485" y="4002992"/>
            <a:ext cx="7035995" cy="2943412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68" name="线条"/>
          <p:cNvSpPr/>
          <p:nvPr/>
        </p:nvSpPr>
        <p:spPr>
          <a:xfrm flipH="1">
            <a:off x="9753762" y="4154230"/>
            <a:ext cx="4563737" cy="2617445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69" name="线条"/>
          <p:cNvSpPr/>
          <p:nvPr/>
        </p:nvSpPr>
        <p:spPr>
          <a:xfrm flipH="1">
            <a:off x="6896395" y="4002992"/>
            <a:ext cx="6902109" cy="2943411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0" name="线条"/>
          <p:cNvSpPr/>
          <p:nvPr/>
        </p:nvSpPr>
        <p:spPr>
          <a:xfrm flipH="1">
            <a:off x="15701285" y="70344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1" name="线条"/>
          <p:cNvSpPr/>
          <p:nvPr/>
        </p:nvSpPr>
        <p:spPr>
          <a:xfrm flipH="1">
            <a:off x="13397307" y="7034455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2" name="线条"/>
          <p:cNvSpPr/>
          <p:nvPr/>
        </p:nvSpPr>
        <p:spPr>
          <a:xfrm flipH="1">
            <a:off x="17587280" y="68558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3" name="线条"/>
          <p:cNvSpPr/>
          <p:nvPr/>
        </p:nvSpPr>
        <p:spPr>
          <a:xfrm>
            <a:off x="17966574" y="7002601"/>
            <a:ext cx="1623921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4" name="线条"/>
          <p:cNvSpPr/>
          <p:nvPr/>
        </p:nvSpPr>
        <p:spPr>
          <a:xfrm>
            <a:off x="14931515" y="7034988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5" name="线条"/>
          <p:cNvSpPr/>
          <p:nvPr/>
        </p:nvSpPr>
        <p:spPr>
          <a:xfrm>
            <a:off x="15292685" y="7034988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6" name="线条"/>
          <p:cNvSpPr/>
          <p:nvPr/>
        </p:nvSpPr>
        <p:spPr>
          <a:xfrm>
            <a:off x="14752921" y="6856394"/>
            <a:ext cx="341061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7" name="线条"/>
          <p:cNvSpPr/>
          <p:nvPr/>
        </p:nvSpPr>
        <p:spPr>
          <a:xfrm flipH="1">
            <a:off x="13090766" y="7003134"/>
            <a:ext cx="1623922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8" name="线条"/>
          <p:cNvSpPr/>
          <p:nvPr/>
        </p:nvSpPr>
        <p:spPr>
          <a:xfrm flipH="1">
            <a:off x="7487571" y="7034721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79" name="线条"/>
          <p:cNvSpPr/>
          <p:nvPr/>
        </p:nvSpPr>
        <p:spPr>
          <a:xfrm flipH="1">
            <a:off x="5183594" y="7034722"/>
            <a:ext cx="3991269" cy="28579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0" name="线条"/>
          <p:cNvSpPr/>
          <p:nvPr/>
        </p:nvSpPr>
        <p:spPr>
          <a:xfrm flipH="1">
            <a:off x="9373568" y="6856128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1" name="线条"/>
          <p:cNvSpPr/>
          <p:nvPr/>
        </p:nvSpPr>
        <p:spPr>
          <a:xfrm>
            <a:off x="9752862" y="7002867"/>
            <a:ext cx="1623922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2" name="STP works for tree-like networks"/>
          <p:cNvSpPr txBox="1">
            <a:spLocks noGrp="1"/>
          </p:cNvSpPr>
          <p:nvPr>
            <p:ph type="title"/>
          </p:nvPr>
        </p:nvSpPr>
        <p:spPr>
          <a:xfrm>
            <a:off x="1655266" y="-7731"/>
            <a:ext cx="21073468" cy="2482454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STP works for tree-like networks</a:t>
            </a:r>
          </a:p>
        </p:txBody>
      </p:sp>
      <p:sp>
        <p:nvSpPr>
          <p:cNvPr id="583" name="线条"/>
          <p:cNvSpPr/>
          <p:nvPr/>
        </p:nvSpPr>
        <p:spPr>
          <a:xfrm>
            <a:off x="6717801" y="70352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4" name="线条"/>
          <p:cNvSpPr/>
          <p:nvPr/>
        </p:nvSpPr>
        <p:spPr>
          <a:xfrm>
            <a:off x="7078972" y="7035254"/>
            <a:ext cx="3991270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5" name="线条"/>
          <p:cNvSpPr/>
          <p:nvPr/>
        </p:nvSpPr>
        <p:spPr>
          <a:xfrm>
            <a:off x="6539208" y="68566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6" name="线条"/>
          <p:cNvSpPr/>
          <p:nvPr/>
        </p:nvSpPr>
        <p:spPr>
          <a:xfrm flipH="1">
            <a:off x="4877053" y="7003401"/>
            <a:ext cx="1623921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7" name="线条"/>
          <p:cNvSpPr/>
          <p:nvPr/>
        </p:nvSpPr>
        <p:spPr>
          <a:xfrm flipH="1">
            <a:off x="9420231" y="3974237"/>
            <a:ext cx="813469" cy="2821561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8" name="线条"/>
          <p:cNvSpPr/>
          <p:nvPr/>
        </p:nvSpPr>
        <p:spPr>
          <a:xfrm flipH="1">
            <a:off x="6717801" y="4181586"/>
            <a:ext cx="3152180" cy="2586224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89" name="矩形"/>
          <p:cNvSpPr/>
          <p:nvPr/>
        </p:nvSpPr>
        <p:spPr>
          <a:xfrm>
            <a:off x="5883281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0" name="矩形"/>
          <p:cNvSpPr/>
          <p:nvPr/>
        </p:nvSpPr>
        <p:spPr>
          <a:xfrm>
            <a:off x="8676825" y="2820864"/>
            <a:ext cx="2717490" cy="147646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99" name="成组"/>
          <p:cNvGrpSpPr/>
          <p:nvPr/>
        </p:nvGrpSpPr>
        <p:grpSpPr>
          <a:xfrm>
            <a:off x="4232933" y="9789886"/>
            <a:ext cx="1655391" cy="3402907"/>
            <a:chOff x="53577" y="0"/>
            <a:chExt cx="1655389" cy="3402906"/>
          </a:xfrm>
        </p:grpSpPr>
        <p:graphicFrame>
          <p:nvGraphicFramePr>
            <p:cNvPr id="591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592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93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94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95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96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97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98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8" name="成组"/>
          <p:cNvGrpSpPr/>
          <p:nvPr/>
        </p:nvGrpSpPr>
        <p:grpSpPr>
          <a:xfrm>
            <a:off x="6277331" y="9789886"/>
            <a:ext cx="1655391" cy="3402907"/>
            <a:chOff x="53577" y="0"/>
            <a:chExt cx="1655390" cy="3402906"/>
          </a:xfrm>
        </p:grpSpPr>
        <p:graphicFrame>
          <p:nvGraphicFramePr>
            <p:cNvPr id="600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01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02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03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04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05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06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07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17" name="成组"/>
          <p:cNvGrpSpPr/>
          <p:nvPr/>
        </p:nvGrpSpPr>
        <p:grpSpPr>
          <a:xfrm>
            <a:off x="8321730" y="9789886"/>
            <a:ext cx="1655391" cy="3402907"/>
            <a:chOff x="53577" y="0"/>
            <a:chExt cx="1655389" cy="3402906"/>
          </a:xfrm>
        </p:grpSpPr>
        <p:graphicFrame>
          <p:nvGraphicFramePr>
            <p:cNvPr id="609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10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11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12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13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14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15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16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6" name="成组"/>
          <p:cNvGrpSpPr/>
          <p:nvPr/>
        </p:nvGrpSpPr>
        <p:grpSpPr>
          <a:xfrm>
            <a:off x="10366128" y="9789886"/>
            <a:ext cx="1655391" cy="3402907"/>
            <a:chOff x="53577" y="0"/>
            <a:chExt cx="1655390" cy="3402906"/>
          </a:xfrm>
        </p:grpSpPr>
        <p:graphicFrame>
          <p:nvGraphicFramePr>
            <p:cNvPr id="618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19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20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21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22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23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24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25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7" name="线条"/>
          <p:cNvSpPr/>
          <p:nvPr/>
        </p:nvSpPr>
        <p:spPr>
          <a:xfrm>
            <a:off x="14204476" y="3973704"/>
            <a:ext cx="813470" cy="2821561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8" name="线条"/>
          <p:cNvSpPr/>
          <p:nvPr/>
        </p:nvSpPr>
        <p:spPr>
          <a:xfrm>
            <a:off x="14568196" y="4181052"/>
            <a:ext cx="3152179" cy="2586225"/>
          </a:xfrm>
          <a:prstGeom prst="line">
            <a:avLst/>
          </a:prstGeom>
          <a:ln w="2032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637" name="成组"/>
          <p:cNvGrpSpPr/>
          <p:nvPr/>
        </p:nvGrpSpPr>
        <p:grpSpPr>
          <a:xfrm>
            <a:off x="12410527" y="9789352"/>
            <a:ext cx="1655391" cy="3402907"/>
            <a:chOff x="53577" y="0"/>
            <a:chExt cx="1655389" cy="3402906"/>
          </a:xfrm>
        </p:grpSpPr>
        <p:graphicFrame>
          <p:nvGraphicFramePr>
            <p:cNvPr id="629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30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1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2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3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4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5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6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46" name="成组"/>
          <p:cNvGrpSpPr/>
          <p:nvPr/>
        </p:nvGrpSpPr>
        <p:grpSpPr>
          <a:xfrm>
            <a:off x="14454926" y="9789352"/>
            <a:ext cx="1655391" cy="3402907"/>
            <a:chOff x="53577" y="0"/>
            <a:chExt cx="1655390" cy="3402906"/>
          </a:xfrm>
        </p:grpSpPr>
        <p:graphicFrame>
          <p:nvGraphicFramePr>
            <p:cNvPr id="638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39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0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1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2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3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4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5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55" name="成组"/>
          <p:cNvGrpSpPr/>
          <p:nvPr/>
        </p:nvGrpSpPr>
        <p:grpSpPr>
          <a:xfrm>
            <a:off x="16499324" y="9789352"/>
            <a:ext cx="1655391" cy="3402907"/>
            <a:chOff x="53577" y="0"/>
            <a:chExt cx="1655389" cy="3402906"/>
          </a:xfrm>
        </p:grpSpPr>
        <p:graphicFrame>
          <p:nvGraphicFramePr>
            <p:cNvPr id="647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48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49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0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1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2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3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4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64" name="成组"/>
          <p:cNvGrpSpPr/>
          <p:nvPr/>
        </p:nvGrpSpPr>
        <p:grpSpPr>
          <a:xfrm>
            <a:off x="18543721" y="9789352"/>
            <a:ext cx="1655391" cy="3402907"/>
            <a:chOff x="53577" y="0"/>
            <a:chExt cx="1655390" cy="3402906"/>
          </a:xfrm>
        </p:grpSpPr>
        <p:graphicFrame>
          <p:nvGraphicFramePr>
            <p:cNvPr id="656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5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5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6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6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6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6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65" name="矩形"/>
          <p:cNvSpPr/>
          <p:nvPr/>
        </p:nvSpPr>
        <p:spPr>
          <a:xfrm>
            <a:off x="8774290" y="6394737"/>
            <a:ext cx="1884130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矩形"/>
          <p:cNvSpPr/>
          <p:nvPr/>
        </p:nvSpPr>
        <p:spPr>
          <a:xfrm>
            <a:off x="14205224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7" name="矩形"/>
          <p:cNvSpPr/>
          <p:nvPr/>
        </p:nvSpPr>
        <p:spPr>
          <a:xfrm>
            <a:off x="17096232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8" name="矩形"/>
          <p:cNvSpPr/>
          <p:nvPr/>
        </p:nvSpPr>
        <p:spPr>
          <a:xfrm>
            <a:off x="12989685" y="2820864"/>
            <a:ext cx="2717490" cy="147646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线条"/>
          <p:cNvSpPr/>
          <p:nvPr/>
        </p:nvSpPr>
        <p:spPr>
          <a:xfrm flipH="1">
            <a:off x="9753762" y="4154230"/>
            <a:ext cx="4563737" cy="2617445"/>
          </a:xfrm>
          <a:prstGeom prst="line">
            <a:avLst/>
          </a:prstGeom>
          <a:ln w="2032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3" name="线条"/>
          <p:cNvSpPr/>
          <p:nvPr/>
        </p:nvSpPr>
        <p:spPr>
          <a:xfrm flipH="1">
            <a:off x="6896395" y="4002992"/>
            <a:ext cx="6902109" cy="2943411"/>
          </a:xfrm>
          <a:prstGeom prst="line">
            <a:avLst/>
          </a:prstGeom>
          <a:ln w="2032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4" name="线条"/>
          <p:cNvSpPr/>
          <p:nvPr/>
        </p:nvSpPr>
        <p:spPr>
          <a:xfrm flipH="1">
            <a:off x="15701285" y="7034455"/>
            <a:ext cx="2048463" cy="2832390"/>
          </a:xfrm>
          <a:prstGeom prst="line">
            <a:avLst/>
          </a:prstGeom>
          <a:ln w="254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5" name="线条"/>
          <p:cNvSpPr/>
          <p:nvPr/>
        </p:nvSpPr>
        <p:spPr>
          <a:xfrm flipH="1">
            <a:off x="13397307" y="7034455"/>
            <a:ext cx="3991269" cy="2857981"/>
          </a:xfrm>
          <a:prstGeom prst="line">
            <a:avLst/>
          </a:prstGeom>
          <a:ln w="254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6" name="线条"/>
          <p:cNvSpPr/>
          <p:nvPr/>
        </p:nvSpPr>
        <p:spPr>
          <a:xfrm flipH="1">
            <a:off x="17587280" y="6855861"/>
            <a:ext cx="341060" cy="3009618"/>
          </a:xfrm>
          <a:prstGeom prst="line">
            <a:avLst/>
          </a:pr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7" name="线条"/>
          <p:cNvSpPr/>
          <p:nvPr/>
        </p:nvSpPr>
        <p:spPr>
          <a:xfrm>
            <a:off x="17966574" y="7002601"/>
            <a:ext cx="1623921" cy="2830257"/>
          </a:xfrm>
          <a:prstGeom prst="line">
            <a:avLst/>
          </a:pr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8" name="线条"/>
          <p:cNvSpPr/>
          <p:nvPr/>
        </p:nvSpPr>
        <p:spPr>
          <a:xfrm flipH="1">
            <a:off x="7487571" y="7034721"/>
            <a:ext cx="2048463" cy="2832391"/>
          </a:xfrm>
          <a:prstGeom prst="line">
            <a:avLst/>
          </a:prstGeom>
          <a:ln w="254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79" name="线条"/>
          <p:cNvSpPr/>
          <p:nvPr/>
        </p:nvSpPr>
        <p:spPr>
          <a:xfrm flipH="1">
            <a:off x="5183594" y="7034722"/>
            <a:ext cx="3991269" cy="2857980"/>
          </a:xfrm>
          <a:prstGeom prst="line">
            <a:avLst/>
          </a:prstGeom>
          <a:ln w="254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80" name="线条"/>
          <p:cNvSpPr/>
          <p:nvPr/>
        </p:nvSpPr>
        <p:spPr>
          <a:xfrm flipH="1">
            <a:off x="9373568" y="6856128"/>
            <a:ext cx="341060" cy="3009618"/>
          </a:xfrm>
          <a:prstGeom prst="line">
            <a:avLst/>
          </a:pr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81" name="线条"/>
          <p:cNvSpPr/>
          <p:nvPr/>
        </p:nvSpPr>
        <p:spPr>
          <a:xfrm>
            <a:off x="9752862" y="7002867"/>
            <a:ext cx="1623922" cy="2830257"/>
          </a:xfrm>
          <a:prstGeom prst="line">
            <a:avLst/>
          </a:pr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694" name="成组"/>
          <p:cNvGrpSpPr/>
          <p:nvPr/>
        </p:nvGrpSpPr>
        <p:grpSpPr>
          <a:xfrm>
            <a:off x="4887515" y="3982640"/>
            <a:ext cx="14406902" cy="5918999"/>
            <a:chOff x="0" y="0"/>
            <a:chExt cx="14406901" cy="5918997"/>
          </a:xfrm>
        </p:grpSpPr>
        <p:sp>
          <p:nvSpPr>
            <p:cNvPr id="682" name="线条"/>
            <p:cNvSpPr/>
            <p:nvPr/>
          </p:nvSpPr>
          <p:spPr>
            <a:xfrm>
              <a:off x="5577323" y="179992"/>
              <a:ext cx="4563737" cy="2617445"/>
            </a:xfrm>
            <a:prstGeom prst="line">
              <a:avLst/>
            </a:prstGeom>
            <a:noFill/>
            <a:ln w="2032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3" name="线条"/>
            <p:cNvSpPr/>
            <p:nvPr/>
          </p:nvSpPr>
          <p:spPr>
            <a:xfrm>
              <a:off x="5962432" y="28754"/>
              <a:ext cx="7035994" cy="2943412"/>
            </a:xfrm>
            <a:prstGeom prst="line">
              <a:avLst/>
            </a:prstGeom>
            <a:noFill/>
            <a:ln w="2032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4" name="线条"/>
            <p:cNvSpPr/>
            <p:nvPr/>
          </p:nvSpPr>
          <p:spPr>
            <a:xfrm>
              <a:off x="10054461" y="3060751"/>
              <a:ext cx="2048463" cy="2832390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5" name="线条"/>
            <p:cNvSpPr/>
            <p:nvPr/>
          </p:nvSpPr>
          <p:spPr>
            <a:xfrm>
              <a:off x="10415632" y="3060751"/>
              <a:ext cx="3991270" cy="2857980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6" name="线条"/>
            <p:cNvSpPr/>
            <p:nvPr/>
          </p:nvSpPr>
          <p:spPr>
            <a:xfrm>
              <a:off x="9875868" y="2882157"/>
              <a:ext cx="341061" cy="3009618"/>
            </a:xfrm>
            <a:prstGeom prst="line">
              <a:avLst/>
            </a:prstGeom>
            <a:noFill/>
            <a:ln w="635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7" name="线条"/>
            <p:cNvSpPr/>
            <p:nvPr/>
          </p:nvSpPr>
          <p:spPr>
            <a:xfrm flipH="1">
              <a:off x="8213713" y="3028897"/>
              <a:ext cx="1623921" cy="2830256"/>
            </a:xfrm>
            <a:prstGeom prst="line">
              <a:avLst/>
            </a:prstGeom>
            <a:noFill/>
            <a:ln w="635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8" name="线条"/>
            <p:cNvSpPr/>
            <p:nvPr/>
          </p:nvSpPr>
          <p:spPr>
            <a:xfrm>
              <a:off x="1840748" y="3061017"/>
              <a:ext cx="2048463" cy="283239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89" name="线条"/>
            <p:cNvSpPr/>
            <p:nvPr/>
          </p:nvSpPr>
          <p:spPr>
            <a:xfrm>
              <a:off x="2201919" y="3061017"/>
              <a:ext cx="3991269" cy="285798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90" name="线条"/>
            <p:cNvSpPr/>
            <p:nvPr/>
          </p:nvSpPr>
          <p:spPr>
            <a:xfrm>
              <a:off x="1662155" y="2882424"/>
              <a:ext cx="341060" cy="3009618"/>
            </a:xfrm>
            <a:prstGeom prst="line">
              <a:avLst/>
            </a:prstGeom>
            <a:noFill/>
            <a:ln w="635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91" name="线条"/>
            <p:cNvSpPr/>
            <p:nvPr/>
          </p:nvSpPr>
          <p:spPr>
            <a:xfrm flipH="1">
              <a:off x="0" y="3029163"/>
              <a:ext cx="1623921" cy="2830257"/>
            </a:xfrm>
            <a:prstGeom prst="line">
              <a:avLst/>
            </a:prstGeom>
            <a:noFill/>
            <a:ln w="635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92" name="线条"/>
            <p:cNvSpPr/>
            <p:nvPr/>
          </p:nvSpPr>
          <p:spPr>
            <a:xfrm flipH="1">
              <a:off x="4543178" y="-1"/>
              <a:ext cx="813469" cy="2821561"/>
            </a:xfrm>
            <a:prstGeom prst="line">
              <a:avLst/>
            </a:prstGeom>
            <a:noFill/>
            <a:ln w="2032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93" name="线条"/>
            <p:cNvSpPr/>
            <p:nvPr/>
          </p:nvSpPr>
          <p:spPr>
            <a:xfrm flipH="1">
              <a:off x="1840748" y="207348"/>
              <a:ext cx="3152180" cy="2586224"/>
            </a:xfrm>
            <a:prstGeom prst="line">
              <a:avLst/>
            </a:prstGeom>
            <a:noFill/>
            <a:ln w="2032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695" name="矩形"/>
          <p:cNvSpPr/>
          <p:nvPr/>
        </p:nvSpPr>
        <p:spPr>
          <a:xfrm>
            <a:off x="5883281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矩形"/>
          <p:cNvSpPr/>
          <p:nvPr/>
        </p:nvSpPr>
        <p:spPr>
          <a:xfrm>
            <a:off x="8676825" y="2820864"/>
            <a:ext cx="2717490" cy="147646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05" name="成组"/>
          <p:cNvGrpSpPr/>
          <p:nvPr/>
        </p:nvGrpSpPr>
        <p:grpSpPr>
          <a:xfrm>
            <a:off x="4232933" y="9789886"/>
            <a:ext cx="1655391" cy="3402907"/>
            <a:chOff x="53577" y="0"/>
            <a:chExt cx="1655389" cy="3402906"/>
          </a:xfrm>
        </p:grpSpPr>
        <p:graphicFrame>
          <p:nvGraphicFramePr>
            <p:cNvPr id="697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98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99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0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1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2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3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4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14" name="成组"/>
          <p:cNvGrpSpPr/>
          <p:nvPr/>
        </p:nvGrpSpPr>
        <p:grpSpPr>
          <a:xfrm>
            <a:off x="6277331" y="9789886"/>
            <a:ext cx="1655391" cy="3402907"/>
            <a:chOff x="53577" y="0"/>
            <a:chExt cx="1655390" cy="3402906"/>
          </a:xfrm>
        </p:grpSpPr>
        <p:graphicFrame>
          <p:nvGraphicFramePr>
            <p:cNvPr id="706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0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0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23" name="成组"/>
          <p:cNvGrpSpPr/>
          <p:nvPr/>
        </p:nvGrpSpPr>
        <p:grpSpPr>
          <a:xfrm>
            <a:off x="8321730" y="9789886"/>
            <a:ext cx="1655391" cy="3402907"/>
            <a:chOff x="53577" y="0"/>
            <a:chExt cx="1655389" cy="3402906"/>
          </a:xfrm>
        </p:grpSpPr>
        <p:graphicFrame>
          <p:nvGraphicFramePr>
            <p:cNvPr id="715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16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7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8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19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0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1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2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32" name="成组"/>
          <p:cNvGrpSpPr/>
          <p:nvPr/>
        </p:nvGrpSpPr>
        <p:grpSpPr>
          <a:xfrm>
            <a:off x="10366128" y="9789886"/>
            <a:ext cx="1655391" cy="3402907"/>
            <a:chOff x="53577" y="0"/>
            <a:chExt cx="1655390" cy="3402906"/>
          </a:xfrm>
        </p:grpSpPr>
        <p:graphicFrame>
          <p:nvGraphicFramePr>
            <p:cNvPr id="724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25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6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7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8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29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30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31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33" name="线条"/>
          <p:cNvSpPr/>
          <p:nvPr/>
        </p:nvSpPr>
        <p:spPr>
          <a:xfrm>
            <a:off x="14204476" y="3973704"/>
            <a:ext cx="813470" cy="2821561"/>
          </a:xfrm>
          <a:prstGeom prst="line">
            <a:avLst/>
          </a:prstGeom>
          <a:ln w="2032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734" name="线条"/>
          <p:cNvSpPr/>
          <p:nvPr/>
        </p:nvSpPr>
        <p:spPr>
          <a:xfrm>
            <a:off x="14568196" y="4181052"/>
            <a:ext cx="3152179" cy="2586225"/>
          </a:xfrm>
          <a:prstGeom prst="line">
            <a:avLst/>
          </a:prstGeom>
          <a:ln w="203200">
            <a:solidFill>
              <a:srgbClr val="A6AAA9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743" name="成组"/>
          <p:cNvGrpSpPr/>
          <p:nvPr/>
        </p:nvGrpSpPr>
        <p:grpSpPr>
          <a:xfrm>
            <a:off x="12410527" y="9789352"/>
            <a:ext cx="1655391" cy="3402907"/>
            <a:chOff x="53577" y="0"/>
            <a:chExt cx="1655389" cy="3402906"/>
          </a:xfrm>
        </p:grpSpPr>
        <p:graphicFrame>
          <p:nvGraphicFramePr>
            <p:cNvPr id="735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36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37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38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39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0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1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2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52" name="成组"/>
          <p:cNvGrpSpPr/>
          <p:nvPr/>
        </p:nvGrpSpPr>
        <p:grpSpPr>
          <a:xfrm>
            <a:off x="14454926" y="9789352"/>
            <a:ext cx="1655391" cy="3402907"/>
            <a:chOff x="53577" y="0"/>
            <a:chExt cx="1655390" cy="3402906"/>
          </a:xfrm>
        </p:grpSpPr>
        <p:graphicFrame>
          <p:nvGraphicFramePr>
            <p:cNvPr id="744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45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6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7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8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49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0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1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61" name="成组"/>
          <p:cNvGrpSpPr/>
          <p:nvPr/>
        </p:nvGrpSpPr>
        <p:grpSpPr>
          <a:xfrm>
            <a:off x="16499324" y="9789352"/>
            <a:ext cx="1655391" cy="3402907"/>
            <a:chOff x="53577" y="0"/>
            <a:chExt cx="1655389" cy="3402906"/>
          </a:xfrm>
        </p:grpSpPr>
        <p:graphicFrame>
          <p:nvGraphicFramePr>
            <p:cNvPr id="753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54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5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6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7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8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59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0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70" name="成组"/>
          <p:cNvGrpSpPr/>
          <p:nvPr/>
        </p:nvGrpSpPr>
        <p:grpSpPr>
          <a:xfrm>
            <a:off x="18543721" y="9789352"/>
            <a:ext cx="1655391" cy="3402907"/>
            <a:chOff x="53577" y="0"/>
            <a:chExt cx="1655390" cy="3402906"/>
          </a:xfrm>
        </p:grpSpPr>
        <p:graphicFrame>
          <p:nvGraphicFramePr>
            <p:cNvPr id="762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63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4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5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6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7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8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69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71" name="矩形"/>
          <p:cNvSpPr/>
          <p:nvPr/>
        </p:nvSpPr>
        <p:spPr>
          <a:xfrm>
            <a:off x="8774290" y="6394737"/>
            <a:ext cx="1884130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2" name="矩形"/>
          <p:cNvSpPr/>
          <p:nvPr/>
        </p:nvSpPr>
        <p:spPr>
          <a:xfrm>
            <a:off x="14205224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3" name="矩形"/>
          <p:cNvSpPr/>
          <p:nvPr/>
        </p:nvSpPr>
        <p:spPr>
          <a:xfrm>
            <a:off x="17096232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4" name="矩形"/>
          <p:cNvSpPr/>
          <p:nvPr/>
        </p:nvSpPr>
        <p:spPr>
          <a:xfrm>
            <a:off x="12989685" y="2820864"/>
            <a:ext cx="2717490" cy="147646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5" name="STP works for tree-like networks"/>
          <p:cNvSpPr txBox="1">
            <a:spLocks noGrp="1"/>
          </p:cNvSpPr>
          <p:nvPr>
            <p:ph type="title"/>
          </p:nvPr>
        </p:nvSpPr>
        <p:spPr>
          <a:xfrm>
            <a:off x="1655266" y="-7731"/>
            <a:ext cx="21073468" cy="2482454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STP works for tree-like networks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成组"/>
          <p:cNvGrpSpPr/>
          <p:nvPr/>
        </p:nvGrpSpPr>
        <p:grpSpPr>
          <a:xfrm flipH="1">
            <a:off x="6502855" y="4085552"/>
            <a:ext cx="12123350" cy="2842246"/>
            <a:chOff x="0" y="0"/>
            <a:chExt cx="12123348" cy="2842244"/>
          </a:xfrm>
        </p:grpSpPr>
        <p:grpSp>
          <p:nvGrpSpPr>
            <p:cNvPr id="781" name="成组"/>
            <p:cNvGrpSpPr/>
            <p:nvPr/>
          </p:nvGrpSpPr>
          <p:grpSpPr>
            <a:xfrm>
              <a:off x="-1" y="0"/>
              <a:ext cx="12089631" cy="2766198"/>
              <a:chOff x="0" y="0"/>
              <a:chExt cx="12089629" cy="2766197"/>
            </a:xfrm>
          </p:grpSpPr>
          <p:sp>
            <p:nvSpPr>
              <p:cNvPr id="779" name="线条"/>
              <p:cNvSpPr/>
              <p:nvPr/>
            </p:nvSpPr>
            <p:spPr>
              <a:xfrm flipH="1">
                <a:off x="-1" y="0"/>
                <a:ext cx="555275" cy="26523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780" name="线条"/>
              <p:cNvSpPr/>
              <p:nvPr/>
            </p:nvSpPr>
            <p:spPr>
              <a:xfrm flipH="1">
                <a:off x="1223267" y="108089"/>
                <a:ext cx="10866363" cy="26581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784" name="成组"/>
            <p:cNvGrpSpPr/>
            <p:nvPr/>
          </p:nvGrpSpPr>
          <p:grpSpPr>
            <a:xfrm>
              <a:off x="948546" y="50178"/>
              <a:ext cx="11174803" cy="2792067"/>
              <a:chOff x="-2058458" y="-139743"/>
              <a:chExt cx="11174802" cy="2792066"/>
            </a:xfrm>
          </p:grpSpPr>
          <p:sp>
            <p:nvSpPr>
              <p:cNvPr id="782" name="线条"/>
              <p:cNvSpPr/>
              <p:nvPr/>
            </p:nvSpPr>
            <p:spPr>
              <a:xfrm>
                <a:off x="-2058459" y="-139744"/>
                <a:ext cx="2058459" cy="27920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783" name="线条"/>
              <p:cNvSpPr/>
              <p:nvPr/>
            </p:nvSpPr>
            <p:spPr>
              <a:xfrm flipH="1">
                <a:off x="788243" y="89269"/>
                <a:ext cx="8328101" cy="24960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792" name="成组"/>
          <p:cNvGrpSpPr/>
          <p:nvPr/>
        </p:nvGrpSpPr>
        <p:grpSpPr>
          <a:xfrm>
            <a:off x="6341121" y="4007396"/>
            <a:ext cx="12123350" cy="2842246"/>
            <a:chOff x="0" y="0"/>
            <a:chExt cx="12123348" cy="2842244"/>
          </a:xfrm>
        </p:grpSpPr>
        <p:grpSp>
          <p:nvGrpSpPr>
            <p:cNvPr id="788" name="成组"/>
            <p:cNvGrpSpPr/>
            <p:nvPr/>
          </p:nvGrpSpPr>
          <p:grpSpPr>
            <a:xfrm>
              <a:off x="-1" y="0"/>
              <a:ext cx="12089631" cy="2766198"/>
              <a:chOff x="0" y="0"/>
              <a:chExt cx="12089629" cy="2766197"/>
            </a:xfrm>
          </p:grpSpPr>
          <p:sp>
            <p:nvSpPr>
              <p:cNvPr id="786" name="线条"/>
              <p:cNvSpPr/>
              <p:nvPr/>
            </p:nvSpPr>
            <p:spPr>
              <a:xfrm flipH="1">
                <a:off x="-1" y="0"/>
                <a:ext cx="555275" cy="26523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787" name="线条"/>
              <p:cNvSpPr/>
              <p:nvPr/>
            </p:nvSpPr>
            <p:spPr>
              <a:xfrm flipH="1">
                <a:off x="1223267" y="108089"/>
                <a:ext cx="10866363" cy="26581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791" name="成组"/>
            <p:cNvGrpSpPr/>
            <p:nvPr/>
          </p:nvGrpSpPr>
          <p:grpSpPr>
            <a:xfrm>
              <a:off x="948546" y="50178"/>
              <a:ext cx="11174803" cy="2792067"/>
              <a:chOff x="-2058458" y="-139743"/>
              <a:chExt cx="11174802" cy="2792066"/>
            </a:xfrm>
          </p:grpSpPr>
          <p:sp>
            <p:nvSpPr>
              <p:cNvPr id="789" name="线条"/>
              <p:cNvSpPr/>
              <p:nvPr/>
            </p:nvSpPr>
            <p:spPr>
              <a:xfrm>
                <a:off x="-2058459" y="-139744"/>
                <a:ext cx="2058459" cy="27920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790" name="线条"/>
              <p:cNvSpPr/>
              <p:nvPr/>
            </p:nvSpPr>
            <p:spPr>
              <a:xfrm flipH="1">
                <a:off x="788243" y="89269"/>
                <a:ext cx="8328101" cy="24960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797" name="成组"/>
          <p:cNvGrpSpPr/>
          <p:nvPr/>
        </p:nvGrpSpPr>
        <p:grpSpPr>
          <a:xfrm flipH="1">
            <a:off x="6896395" y="3990816"/>
            <a:ext cx="11157678" cy="2972167"/>
            <a:chOff x="0" y="0"/>
            <a:chExt cx="11157676" cy="2972165"/>
          </a:xfrm>
        </p:grpSpPr>
        <p:sp>
          <p:nvSpPr>
            <p:cNvPr id="793" name="线条"/>
            <p:cNvSpPr/>
            <p:nvPr/>
          </p:nvSpPr>
          <p:spPr>
            <a:xfrm>
              <a:off x="3736574" y="179992"/>
              <a:ext cx="4563737" cy="261744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94" name="线条"/>
            <p:cNvSpPr/>
            <p:nvPr/>
          </p:nvSpPr>
          <p:spPr>
            <a:xfrm>
              <a:off x="3747888" y="5263"/>
              <a:ext cx="7409789" cy="29669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95" name="线条"/>
            <p:cNvSpPr/>
            <p:nvPr/>
          </p:nvSpPr>
          <p:spPr>
            <a:xfrm flipH="1">
              <a:off x="2702429" y="-1"/>
              <a:ext cx="813469" cy="28215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796" name="线条"/>
            <p:cNvSpPr/>
            <p:nvPr/>
          </p:nvSpPr>
          <p:spPr>
            <a:xfrm flipH="1">
              <a:off x="-1" y="207348"/>
              <a:ext cx="3152181" cy="25862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798" name="线条"/>
          <p:cNvSpPr/>
          <p:nvPr/>
        </p:nvSpPr>
        <p:spPr>
          <a:xfrm>
            <a:off x="10454375" y="4154230"/>
            <a:ext cx="4563738" cy="26174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799" name="线条"/>
          <p:cNvSpPr/>
          <p:nvPr/>
        </p:nvSpPr>
        <p:spPr>
          <a:xfrm>
            <a:off x="10465690" y="3979500"/>
            <a:ext cx="7409789" cy="29669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0" name="线条"/>
          <p:cNvSpPr/>
          <p:nvPr/>
        </p:nvSpPr>
        <p:spPr>
          <a:xfrm flipH="1">
            <a:off x="15701285" y="70344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1" name="线条"/>
          <p:cNvSpPr/>
          <p:nvPr/>
        </p:nvSpPr>
        <p:spPr>
          <a:xfrm flipH="1">
            <a:off x="13397307" y="7034455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2" name="线条"/>
          <p:cNvSpPr/>
          <p:nvPr/>
        </p:nvSpPr>
        <p:spPr>
          <a:xfrm flipH="1">
            <a:off x="17587280" y="68558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3" name="线条"/>
          <p:cNvSpPr/>
          <p:nvPr/>
        </p:nvSpPr>
        <p:spPr>
          <a:xfrm>
            <a:off x="17966574" y="7002601"/>
            <a:ext cx="1623921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4" name="线条"/>
          <p:cNvSpPr/>
          <p:nvPr/>
        </p:nvSpPr>
        <p:spPr>
          <a:xfrm>
            <a:off x="14931515" y="7034988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5" name="线条"/>
          <p:cNvSpPr/>
          <p:nvPr/>
        </p:nvSpPr>
        <p:spPr>
          <a:xfrm>
            <a:off x="15292685" y="7034988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6" name="线条"/>
          <p:cNvSpPr/>
          <p:nvPr/>
        </p:nvSpPr>
        <p:spPr>
          <a:xfrm>
            <a:off x="14752921" y="6856394"/>
            <a:ext cx="341061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7" name="线条"/>
          <p:cNvSpPr/>
          <p:nvPr/>
        </p:nvSpPr>
        <p:spPr>
          <a:xfrm flipH="1">
            <a:off x="13090766" y="7003134"/>
            <a:ext cx="1623922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8" name="线条"/>
          <p:cNvSpPr/>
          <p:nvPr/>
        </p:nvSpPr>
        <p:spPr>
          <a:xfrm flipH="1">
            <a:off x="7487571" y="7034721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09" name="线条"/>
          <p:cNvSpPr/>
          <p:nvPr/>
        </p:nvSpPr>
        <p:spPr>
          <a:xfrm flipH="1">
            <a:off x="5183594" y="7034722"/>
            <a:ext cx="3991269" cy="28579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0" name="线条"/>
          <p:cNvSpPr/>
          <p:nvPr/>
        </p:nvSpPr>
        <p:spPr>
          <a:xfrm flipH="1">
            <a:off x="9373568" y="6856128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1" name="线条"/>
          <p:cNvSpPr/>
          <p:nvPr/>
        </p:nvSpPr>
        <p:spPr>
          <a:xfrm>
            <a:off x="9752862" y="7002867"/>
            <a:ext cx="1623922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2" name="线条"/>
          <p:cNvSpPr/>
          <p:nvPr/>
        </p:nvSpPr>
        <p:spPr>
          <a:xfrm>
            <a:off x="6717801" y="70352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3" name="线条"/>
          <p:cNvSpPr/>
          <p:nvPr/>
        </p:nvSpPr>
        <p:spPr>
          <a:xfrm>
            <a:off x="7078972" y="7035254"/>
            <a:ext cx="3991270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4" name="线条"/>
          <p:cNvSpPr/>
          <p:nvPr/>
        </p:nvSpPr>
        <p:spPr>
          <a:xfrm>
            <a:off x="6539208" y="68566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5" name="线条"/>
          <p:cNvSpPr/>
          <p:nvPr/>
        </p:nvSpPr>
        <p:spPr>
          <a:xfrm flipH="1">
            <a:off x="4877053" y="7003401"/>
            <a:ext cx="1623921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6" name="线条"/>
          <p:cNvSpPr/>
          <p:nvPr/>
        </p:nvSpPr>
        <p:spPr>
          <a:xfrm flipH="1">
            <a:off x="9420231" y="3974237"/>
            <a:ext cx="813469" cy="28215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7" name="线条"/>
          <p:cNvSpPr/>
          <p:nvPr/>
        </p:nvSpPr>
        <p:spPr>
          <a:xfrm flipH="1">
            <a:off x="6717801" y="4181586"/>
            <a:ext cx="3152180" cy="25862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18" name="矩形"/>
          <p:cNvSpPr/>
          <p:nvPr/>
        </p:nvSpPr>
        <p:spPr>
          <a:xfrm>
            <a:off x="5883281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27" name="成组"/>
          <p:cNvGrpSpPr/>
          <p:nvPr/>
        </p:nvGrpSpPr>
        <p:grpSpPr>
          <a:xfrm>
            <a:off x="4232933" y="9789886"/>
            <a:ext cx="1655391" cy="3402907"/>
            <a:chOff x="53577" y="0"/>
            <a:chExt cx="1655389" cy="3402906"/>
          </a:xfrm>
        </p:grpSpPr>
        <p:graphicFrame>
          <p:nvGraphicFramePr>
            <p:cNvPr id="819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20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21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22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23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24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25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26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36" name="成组"/>
          <p:cNvGrpSpPr/>
          <p:nvPr/>
        </p:nvGrpSpPr>
        <p:grpSpPr>
          <a:xfrm>
            <a:off x="6277331" y="9789886"/>
            <a:ext cx="1655391" cy="3402907"/>
            <a:chOff x="53577" y="0"/>
            <a:chExt cx="1655390" cy="3402906"/>
          </a:xfrm>
        </p:grpSpPr>
        <p:graphicFrame>
          <p:nvGraphicFramePr>
            <p:cNvPr id="828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29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0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1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2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3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4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5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45" name="成组"/>
          <p:cNvGrpSpPr/>
          <p:nvPr/>
        </p:nvGrpSpPr>
        <p:grpSpPr>
          <a:xfrm>
            <a:off x="8321730" y="9789886"/>
            <a:ext cx="1655391" cy="3402907"/>
            <a:chOff x="53577" y="0"/>
            <a:chExt cx="1655389" cy="3402906"/>
          </a:xfrm>
        </p:grpSpPr>
        <p:graphicFrame>
          <p:nvGraphicFramePr>
            <p:cNvPr id="837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38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39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0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1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2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3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4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54" name="成组"/>
          <p:cNvGrpSpPr/>
          <p:nvPr/>
        </p:nvGrpSpPr>
        <p:grpSpPr>
          <a:xfrm>
            <a:off x="10366128" y="9789886"/>
            <a:ext cx="1655391" cy="3402907"/>
            <a:chOff x="53577" y="0"/>
            <a:chExt cx="1655390" cy="3402906"/>
          </a:xfrm>
        </p:grpSpPr>
        <p:graphicFrame>
          <p:nvGraphicFramePr>
            <p:cNvPr id="846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4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4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63" name="成组"/>
          <p:cNvGrpSpPr/>
          <p:nvPr/>
        </p:nvGrpSpPr>
        <p:grpSpPr>
          <a:xfrm>
            <a:off x="12410527" y="9789352"/>
            <a:ext cx="1655391" cy="3402907"/>
            <a:chOff x="53577" y="0"/>
            <a:chExt cx="1655389" cy="3402906"/>
          </a:xfrm>
        </p:grpSpPr>
        <p:graphicFrame>
          <p:nvGraphicFramePr>
            <p:cNvPr id="855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56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7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8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59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0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1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2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72" name="成组"/>
          <p:cNvGrpSpPr/>
          <p:nvPr/>
        </p:nvGrpSpPr>
        <p:grpSpPr>
          <a:xfrm>
            <a:off x="14454926" y="9789352"/>
            <a:ext cx="1655391" cy="3402907"/>
            <a:chOff x="53577" y="0"/>
            <a:chExt cx="1655390" cy="3402906"/>
          </a:xfrm>
        </p:grpSpPr>
        <p:graphicFrame>
          <p:nvGraphicFramePr>
            <p:cNvPr id="864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65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6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7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8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69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0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1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81" name="成组"/>
          <p:cNvGrpSpPr/>
          <p:nvPr/>
        </p:nvGrpSpPr>
        <p:grpSpPr>
          <a:xfrm>
            <a:off x="16499324" y="9789352"/>
            <a:ext cx="1655391" cy="3402907"/>
            <a:chOff x="53577" y="0"/>
            <a:chExt cx="1655389" cy="3402906"/>
          </a:xfrm>
        </p:grpSpPr>
        <p:graphicFrame>
          <p:nvGraphicFramePr>
            <p:cNvPr id="873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74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5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6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7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8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79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0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90" name="成组"/>
          <p:cNvGrpSpPr/>
          <p:nvPr/>
        </p:nvGrpSpPr>
        <p:grpSpPr>
          <a:xfrm>
            <a:off x="18543721" y="9789352"/>
            <a:ext cx="1655391" cy="3402907"/>
            <a:chOff x="53577" y="0"/>
            <a:chExt cx="1655390" cy="3402906"/>
          </a:xfrm>
        </p:grpSpPr>
        <p:graphicFrame>
          <p:nvGraphicFramePr>
            <p:cNvPr id="882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83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4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5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6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7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8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889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91" name="矩形"/>
          <p:cNvSpPr/>
          <p:nvPr/>
        </p:nvSpPr>
        <p:spPr>
          <a:xfrm>
            <a:off x="8774290" y="6394737"/>
            <a:ext cx="1884130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2" name="矩形"/>
          <p:cNvSpPr/>
          <p:nvPr/>
        </p:nvSpPr>
        <p:spPr>
          <a:xfrm>
            <a:off x="14205224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3" name="矩形"/>
          <p:cNvSpPr/>
          <p:nvPr/>
        </p:nvSpPr>
        <p:spPr>
          <a:xfrm>
            <a:off x="17096232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4" name="矩形"/>
          <p:cNvSpPr/>
          <p:nvPr/>
        </p:nvSpPr>
        <p:spPr>
          <a:xfrm>
            <a:off x="5882748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5" name="矩形"/>
          <p:cNvSpPr/>
          <p:nvPr/>
        </p:nvSpPr>
        <p:spPr>
          <a:xfrm>
            <a:off x="8773757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6" name="矩形"/>
          <p:cNvSpPr/>
          <p:nvPr/>
        </p:nvSpPr>
        <p:spPr>
          <a:xfrm>
            <a:off x="14204691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7" name="矩形"/>
          <p:cNvSpPr/>
          <p:nvPr/>
        </p:nvSpPr>
        <p:spPr>
          <a:xfrm>
            <a:off x="17095699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8" name="STP works for tree-like networks"/>
          <p:cNvSpPr txBox="1">
            <a:spLocks noGrp="1"/>
          </p:cNvSpPr>
          <p:nvPr>
            <p:ph type="title"/>
          </p:nvPr>
        </p:nvSpPr>
        <p:spPr>
          <a:xfrm>
            <a:off x="1655266" y="-7731"/>
            <a:ext cx="21073468" cy="2482454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STP works for tree-like networks</a:t>
            </a:r>
          </a:p>
        </p:txBody>
      </p:sp>
      <p:sp>
        <p:nvSpPr>
          <p:cNvPr id="122" name="Disable all other links!">
            <a:extLst>
              <a:ext uri="{FF2B5EF4-FFF2-40B4-BE49-F238E27FC236}">
                <a16:creationId xmlns:a16="http://schemas.microsoft.com/office/drawing/2014/main" id="{E4B0CCED-38FC-4A1B-800D-0082D535CFA0}"/>
              </a:ext>
            </a:extLst>
          </p:cNvPr>
          <p:cNvSpPr txBox="1"/>
          <p:nvPr/>
        </p:nvSpPr>
        <p:spPr>
          <a:xfrm>
            <a:off x="4735254" y="4901051"/>
            <a:ext cx="15350545" cy="4299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dirty="0"/>
              <a:t>But </a:t>
            </a:r>
            <a:r>
              <a:rPr lang="en-US" altLang="zh-CN" dirty="0">
                <a:sym typeface="Wingdings" panose="05000000000000000000" pitchFamily="2" charset="2"/>
              </a:rPr>
              <a:t> :</a:t>
            </a:r>
            <a:endParaRPr lang="en-US" dirty="0"/>
          </a:p>
          <a:p>
            <a:pPr marL="1371600" indent="-1371600" algn="l">
              <a:buFont typeface="+mj-lt"/>
              <a:buAutoNum type="arabicPeriod"/>
            </a:pPr>
            <a:r>
              <a:rPr lang="en-US" dirty="0"/>
              <a:t>loose network capacity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en-US" dirty="0"/>
              <a:t>Sensitive to failure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图像" descr="图像"/>
          <p:cNvPicPr>
            <a:picLocks noChangeAspect="1"/>
          </p:cNvPicPr>
          <p:nvPr/>
        </p:nvPicPr>
        <p:blipFill>
          <a:blip r:embed="rId3">
            <a:alphaModFix amt="54736"/>
            <a:extLst/>
          </a:blip>
          <a:stretch>
            <a:fillRect/>
          </a:stretch>
        </p:blipFill>
        <p:spPr>
          <a:xfrm>
            <a:off x="0" y="-1234441"/>
            <a:ext cx="24384001" cy="16184882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Image adapted from “Buchstabensuppe” by Till Westermayer"/>
          <p:cNvSpPr txBox="1"/>
          <p:nvPr/>
        </p:nvSpPr>
        <p:spPr>
          <a:xfrm>
            <a:off x="7014774" y="12756441"/>
            <a:ext cx="15966159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spcBef>
                <a:spcPts val="3200"/>
              </a:spcBef>
              <a:defRPr sz="5200">
                <a:latin typeface="Gill Sans"/>
                <a:ea typeface="Gill Sans"/>
                <a:cs typeface="Gill Sans"/>
                <a:sym typeface="Gill Sans"/>
              </a:defRPr>
            </a:pPr>
            <a:r>
              <a:t>Image adapted from </a:t>
            </a:r>
            <a:r>
              <a:rPr i="1"/>
              <a:t>“Buchstabensuppe”</a:t>
            </a:r>
            <a:r>
              <a:t> by Till Westermayer</a:t>
            </a:r>
          </a:p>
        </p:txBody>
      </p:sp>
      <p:sp>
        <p:nvSpPr>
          <p:cNvPr id="904" name="M-LAG"/>
          <p:cNvSpPr txBox="1"/>
          <p:nvPr/>
        </p:nvSpPr>
        <p:spPr>
          <a:xfrm>
            <a:off x="2091303" y="2385310"/>
            <a:ext cx="6706742" cy="220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14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M-LAG</a:t>
            </a:r>
          </a:p>
        </p:txBody>
      </p:sp>
      <p:sp>
        <p:nvSpPr>
          <p:cNvPr id="905" name="TRILL"/>
          <p:cNvSpPr txBox="1"/>
          <p:nvPr/>
        </p:nvSpPr>
        <p:spPr>
          <a:xfrm>
            <a:off x="10448470" y="4379629"/>
            <a:ext cx="5769993" cy="220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14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TRILL</a:t>
            </a:r>
          </a:p>
        </p:txBody>
      </p:sp>
      <p:sp>
        <p:nvSpPr>
          <p:cNvPr id="906" name="QFabric"/>
          <p:cNvSpPr txBox="1"/>
          <p:nvPr/>
        </p:nvSpPr>
        <p:spPr>
          <a:xfrm>
            <a:off x="1429477" y="7979161"/>
            <a:ext cx="7226772" cy="220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14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QFabric</a:t>
            </a:r>
          </a:p>
        </p:txBody>
      </p:sp>
      <p:sp>
        <p:nvSpPr>
          <p:cNvPr id="907" name="SPB"/>
          <p:cNvSpPr txBox="1"/>
          <p:nvPr/>
        </p:nvSpPr>
        <p:spPr>
          <a:xfrm>
            <a:off x="17019778" y="7979161"/>
            <a:ext cx="3818360" cy="220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14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SPB</a:t>
            </a:r>
          </a:p>
        </p:txBody>
      </p:sp>
      <p:sp>
        <p:nvSpPr>
          <p:cNvPr id="908" name="VCS"/>
          <p:cNvSpPr txBox="1"/>
          <p:nvPr/>
        </p:nvSpPr>
        <p:spPr>
          <a:xfrm>
            <a:off x="10264154" y="9431852"/>
            <a:ext cx="3855692" cy="220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14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VCS</a:t>
            </a:r>
          </a:p>
        </p:txBody>
      </p:sp>
      <p:sp>
        <p:nvSpPr>
          <p:cNvPr id="909" name="FabricPath"/>
          <p:cNvSpPr txBox="1"/>
          <p:nvPr/>
        </p:nvSpPr>
        <p:spPr>
          <a:xfrm>
            <a:off x="12150019" y="923973"/>
            <a:ext cx="9885959" cy="220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14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FabricPath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" name="表格"/>
          <p:cNvGraphicFramePr/>
          <p:nvPr/>
        </p:nvGraphicFramePr>
        <p:xfrm>
          <a:off x="6091962" y="8033446"/>
          <a:ext cx="16553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5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4" name="Transparent Interconnection of Lots of Links"/>
          <p:cNvSpPr txBox="1">
            <a:spLocks noGrp="1"/>
          </p:cNvSpPr>
          <p:nvPr>
            <p:ph type="title"/>
          </p:nvPr>
        </p:nvSpPr>
        <p:spPr>
          <a:xfrm>
            <a:off x="-65792" y="-48617"/>
            <a:ext cx="24528073" cy="2500313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t>Transparent Interconnection of Lots of Links</a:t>
            </a:r>
          </a:p>
        </p:txBody>
      </p:sp>
      <p:graphicFrame>
        <p:nvGraphicFramePr>
          <p:cNvPr id="915" name="表格"/>
          <p:cNvGraphicFramePr/>
          <p:nvPr/>
        </p:nvGraphicFramePr>
        <p:xfrm>
          <a:off x="6091962" y="5843287"/>
          <a:ext cx="16553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6" name="表格"/>
          <p:cNvGraphicFramePr/>
          <p:nvPr/>
        </p:nvGraphicFramePr>
        <p:xfrm>
          <a:off x="8569312" y="3881585"/>
          <a:ext cx="16553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7" name="表格"/>
          <p:cNvGraphicFramePr/>
          <p:nvPr/>
        </p:nvGraphicFramePr>
        <p:xfrm>
          <a:off x="14212875" y="3881585"/>
          <a:ext cx="16553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8" name="表格"/>
          <p:cNvGraphicFramePr/>
          <p:nvPr/>
        </p:nvGraphicFramePr>
        <p:xfrm>
          <a:off x="9615786" y="5843287"/>
          <a:ext cx="16553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9" name="表格"/>
          <p:cNvGraphicFramePr/>
          <p:nvPr/>
        </p:nvGraphicFramePr>
        <p:xfrm>
          <a:off x="13166400" y="5843287"/>
          <a:ext cx="16553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0" name="表格"/>
          <p:cNvGraphicFramePr/>
          <p:nvPr/>
        </p:nvGraphicFramePr>
        <p:xfrm>
          <a:off x="16690224" y="5843287"/>
          <a:ext cx="16553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1" name="表格"/>
          <p:cNvGraphicFramePr/>
          <p:nvPr/>
        </p:nvGraphicFramePr>
        <p:xfrm>
          <a:off x="9628119" y="8033446"/>
          <a:ext cx="16553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5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22" name="表格"/>
          <p:cNvGraphicFramePr/>
          <p:nvPr/>
        </p:nvGraphicFramePr>
        <p:xfrm>
          <a:off x="13182134" y="8051305"/>
          <a:ext cx="16553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5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23" name="表格"/>
          <p:cNvGraphicFramePr/>
          <p:nvPr/>
        </p:nvGraphicFramePr>
        <p:xfrm>
          <a:off x="16709361" y="8051305"/>
          <a:ext cx="16553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5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3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4" name="线条"/>
          <p:cNvSpPr/>
          <p:nvPr/>
        </p:nvSpPr>
        <p:spPr>
          <a:xfrm flipV="1">
            <a:off x="6494859" y="3926854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25" name="线条"/>
          <p:cNvSpPr/>
          <p:nvPr/>
        </p:nvSpPr>
        <p:spPr>
          <a:xfrm flipV="1">
            <a:off x="6762749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26" name="线条"/>
          <p:cNvSpPr/>
          <p:nvPr/>
        </p:nvSpPr>
        <p:spPr>
          <a:xfrm flipV="1">
            <a:off x="7227094" y="3939690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27" name="线条"/>
          <p:cNvSpPr/>
          <p:nvPr/>
        </p:nvSpPr>
        <p:spPr>
          <a:xfrm flipV="1">
            <a:off x="7566422" y="3949048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28" name="线条"/>
          <p:cNvSpPr/>
          <p:nvPr/>
        </p:nvSpPr>
        <p:spPr>
          <a:xfrm flipH="1" flipV="1">
            <a:off x="15174516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29" name="线条"/>
          <p:cNvSpPr/>
          <p:nvPr/>
        </p:nvSpPr>
        <p:spPr>
          <a:xfrm flipH="1" flipV="1">
            <a:off x="15442407" y="3926854"/>
            <a:ext cx="2459222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0" name="线条"/>
          <p:cNvSpPr/>
          <p:nvPr/>
        </p:nvSpPr>
        <p:spPr>
          <a:xfrm flipH="1" flipV="1">
            <a:off x="15710297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1" name="线条"/>
          <p:cNvSpPr/>
          <p:nvPr/>
        </p:nvSpPr>
        <p:spPr>
          <a:xfrm flipH="1" flipV="1">
            <a:off x="9423796" y="3962573"/>
            <a:ext cx="7371388" cy="20125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2" name="线条"/>
          <p:cNvSpPr/>
          <p:nvPr/>
        </p:nvSpPr>
        <p:spPr>
          <a:xfrm flipH="1" flipV="1">
            <a:off x="9691687" y="3939690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3" name="线条"/>
          <p:cNvSpPr/>
          <p:nvPr/>
        </p:nvSpPr>
        <p:spPr>
          <a:xfrm flipH="1" flipV="1">
            <a:off x="8699187" y="4221663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4" name="线条"/>
          <p:cNvSpPr/>
          <p:nvPr/>
        </p:nvSpPr>
        <p:spPr>
          <a:xfrm flipH="1" flipV="1">
            <a:off x="8954081" y="4228521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5" name="线条"/>
          <p:cNvSpPr/>
          <p:nvPr/>
        </p:nvSpPr>
        <p:spPr>
          <a:xfrm flipH="1" flipV="1">
            <a:off x="9207831" y="4235686"/>
            <a:ext cx="1016938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6" name="线条"/>
          <p:cNvSpPr/>
          <p:nvPr/>
        </p:nvSpPr>
        <p:spPr>
          <a:xfrm flipV="1">
            <a:off x="14096987" y="4224973"/>
            <a:ext cx="989802" cy="17211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7" name="线条"/>
          <p:cNvSpPr/>
          <p:nvPr/>
        </p:nvSpPr>
        <p:spPr>
          <a:xfrm flipV="1">
            <a:off x="14351880" y="4231831"/>
            <a:ext cx="1002799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8" name="线条"/>
          <p:cNvSpPr/>
          <p:nvPr/>
        </p:nvSpPr>
        <p:spPr>
          <a:xfrm flipV="1">
            <a:off x="14605631" y="4238996"/>
            <a:ext cx="1016939" cy="17071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9" name="线条"/>
          <p:cNvSpPr/>
          <p:nvPr/>
        </p:nvSpPr>
        <p:spPr>
          <a:xfrm flipV="1">
            <a:off x="10751566" y="4228521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0" name="线条"/>
          <p:cNvSpPr/>
          <p:nvPr/>
        </p:nvSpPr>
        <p:spPr>
          <a:xfrm flipV="1">
            <a:off x="11005317" y="4228521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1" name="线条"/>
          <p:cNvSpPr/>
          <p:nvPr/>
        </p:nvSpPr>
        <p:spPr>
          <a:xfrm flipH="1" flipV="1">
            <a:off x="9424117" y="4224354"/>
            <a:ext cx="3837055" cy="17143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2" name="线条"/>
          <p:cNvSpPr/>
          <p:nvPr/>
        </p:nvSpPr>
        <p:spPr>
          <a:xfrm flipH="1" flipV="1">
            <a:off x="9679011" y="4224355"/>
            <a:ext cx="3857901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3" name="线条"/>
          <p:cNvSpPr/>
          <p:nvPr/>
        </p:nvSpPr>
        <p:spPr>
          <a:xfrm flipH="1" flipV="1">
            <a:off x="9932761" y="4224355"/>
            <a:ext cx="3945233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4" name="线条"/>
          <p:cNvSpPr/>
          <p:nvPr/>
        </p:nvSpPr>
        <p:spPr>
          <a:xfrm flipV="1">
            <a:off x="6244828" y="6132835"/>
            <a:ext cx="1" cy="2064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5" name="线条"/>
          <p:cNvSpPr/>
          <p:nvPr/>
        </p:nvSpPr>
        <p:spPr>
          <a:xfrm flipV="1">
            <a:off x="6494859" y="6129300"/>
            <a:ext cx="1" cy="235897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6" name="线条"/>
          <p:cNvSpPr/>
          <p:nvPr/>
        </p:nvSpPr>
        <p:spPr>
          <a:xfrm flipV="1">
            <a:off x="6767853" y="6132835"/>
            <a:ext cx="1" cy="26897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7" name="线条"/>
          <p:cNvSpPr/>
          <p:nvPr/>
        </p:nvSpPr>
        <p:spPr>
          <a:xfrm flipV="1">
            <a:off x="7017884" y="6129300"/>
            <a:ext cx="1" cy="29781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8" name="线条"/>
          <p:cNvSpPr/>
          <p:nvPr/>
        </p:nvSpPr>
        <p:spPr>
          <a:xfrm flipV="1">
            <a:off x="7290878" y="6132835"/>
            <a:ext cx="1" cy="332793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9" name="线条"/>
          <p:cNvSpPr/>
          <p:nvPr/>
        </p:nvSpPr>
        <p:spPr>
          <a:xfrm flipV="1">
            <a:off x="7540909" y="6129300"/>
            <a:ext cx="1" cy="36781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0" name="线条"/>
          <p:cNvSpPr/>
          <p:nvPr/>
        </p:nvSpPr>
        <p:spPr>
          <a:xfrm flipV="1">
            <a:off x="9780983" y="6132835"/>
            <a:ext cx="1" cy="2064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1" name="线条"/>
          <p:cNvSpPr/>
          <p:nvPr/>
        </p:nvSpPr>
        <p:spPr>
          <a:xfrm flipV="1">
            <a:off x="10031015" y="6129300"/>
            <a:ext cx="1" cy="235897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2" name="线条"/>
          <p:cNvSpPr/>
          <p:nvPr/>
        </p:nvSpPr>
        <p:spPr>
          <a:xfrm flipV="1">
            <a:off x="10304009" y="6132835"/>
            <a:ext cx="1" cy="26897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3" name="线条"/>
          <p:cNvSpPr/>
          <p:nvPr/>
        </p:nvSpPr>
        <p:spPr>
          <a:xfrm flipV="1">
            <a:off x="10554040" y="6129300"/>
            <a:ext cx="1" cy="29781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4" name="线条"/>
          <p:cNvSpPr/>
          <p:nvPr/>
        </p:nvSpPr>
        <p:spPr>
          <a:xfrm flipV="1">
            <a:off x="10827034" y="6132835"/>
            <a:ext cx="1" cy="332793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5" name="线条"/>
          <p:cNvSpPr/>
          <p:nvPr/>
        </p:nvSpPr>
        <p:spPr>
          <a:xfrm flipV="1">
            <a:off x="11077065" y="6129300"/>
            <a:ext cx="1" cy="36781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6" name="线条"/>
          <p:cNvSpPr/>
          <p:nvPr/>
        </p:nvSpPr>
        <p:spPr>
          <a:xfrm flipV="1">
            <a:off x="13334999" y="6150694"/>
            <a:ext cx="1" cy="206461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7" name="线条"/>
          <p:cNvSpPr/>
          <p:nvPr/>
        </p:nvSpPr>
        <p:spPr>
          <a:xfrm flipV="1">
            <a:off x="13585031" y="6147159"/>
            <a:ext cx="1" cy="235897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8" name="线条"/>
          <p:cNvSpPr/>
          <p:nvPr/>
        </p:nvSpPr>
        <p:spPr>
          <a:xfrm flipV="1">
            <a:off x="13858025" y="6150695"/>
            <a:ext cx="1" cy="26897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59" name="线条"/>
          <p:cNvSpPr/>
          <p:nvPr/>
        </p:nvSpPr>
        <p:spPr>
          <a:xfrm flipV="1">
            <a:off x="14108056" y="6147159"/>
            <a:ext cx="1" cy="29781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0" name="线条"/>
          <p:cNvSpPr/>
          <p:nvPr/>
        </p:nvSpPr>
        <p:spPr>
          <a:xfrm flipV="1">
            <a:off x="14381050" y="6150695"/>
            <a:ext cx="1" cy="332793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1" name="线条"/>
          <p:cNvSpPr/>
          <p:nvPr/>
        </p:nvSpPr>
        <p:spPr>
          <a:xfrm flipV="1">
            <a:off x="14631081" y="6147159"/>
            <a:ext cx="1" cy="36781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2" name="线条"/>
          <p:cNvSpPr/>
          <p:nvPr/>
        </p:nvSpPr>
        <p:spPr>
          <a:xfrm flipV="1">
            <a:off x="16862226" y="6150694"/>
            <a:ext cx="1" cy="206461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3" name="线条"/>
          <p:cNvSpPr/>
          <p:nvPr/>
        </p:nvSpPr>
        <p:spPr>
          <a:xfrm flipV="1">
            <a:off x="17112257" y="6147159"/>
            <a:ext cx="1" cy="235897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4" name="线条"/>
          <p:cNvSpPr/>
          <p:nvPr/>
        </p:nvSpPr>
        <p:spPr>
          <a:xfrm flipV="1">
            <a:off x="17385251" y="6150695"/>
            <a:ext cx="1" cy="26897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5" name="线条"/>
          <p:cNvSpPr/>
          <p:nvPr/>
        </p:nvSpPr>
        <p:spPr>
          <a:xfrm flipV="1">
            <a:off x="17635283" y="6147159"/>
            <a:ext cx="1" cy="29781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6" name="线条"/>
          <p:cNvSpPr/>
          <p:nvPr/>
        </p:nvSpPr>
        <p:spPr>
          <a:xfrm flipV="1">
            <a:off x="17908276" y="6150695"/>
            <a:ext cx="1" cy="332793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7" name="线条"/>
          <p:cNvSpPr/>
          <p:nvPr/>
        </p:nvSpPr>
        <p:spPr>
          <a:xfrm flipV="1">
            <a:off x="18158307" y="6147159"/>
            <a:ext cx="1" cy="36781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8" name="线条"/>
          <p:cNvSpPr/>
          <p:nvPr/>
        </p:nvSpPr>
        <p:spPr>
          <a:xfrm flipV="1">
            <a:off x="6226968" y="3926854"/>
            <a:ext cx="2459223" cy="20381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69" name="线条"/>
          <p:cNvSpPr/>
          <p:nvPr/>
        </p:nvSpPr>
        <p:spPr>
          <a:xfrm flipV="1">
            <a:off x="6959203" y="3891135"/>
            <a:ext cx="7371388" cy="2012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70" name="线条"/>
          <p:cNvSpPr/>
          <p:nvPr/>
        </p:nvSpPr>
        <p:spPr>
          <a:xfrm flipH="1" flipV="1">
            <a:off x="10031015" y="3913330"/>
            <a:ext cx="7371388" cy="20125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71" name="线条"/>
          <p:cNvSpPr/>
          <p:nvPr/>
        </p:nvSpPr>
        <p:spPr>
          <a:xfrm flipV="1">
            <a:off x="10496672" y="4210661"/>
            <a:ext cx="3837056" cy="17143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72" name="形状"/>
          <p:cNvSpPr/>
          <p:nvPr/>
        </p:nvSpPr>
        <p:spPr>
          <a:xfrm>
            <a:off x="4993571" y="2944548"/>
            <a:ext cx="14675025" cy="4471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3" h="20152" extrusionOk="0">
                <a:moveTo>
                  <a:pt x="4470" y="1393"/>
                </a:moveTo>
                <a:cubicBezTo>
                  <a:pt x="3628" y="2170"/>
                  <a:pt x="2830" y="3326"/>
                  <a:pt x="2088" y="4769"/>
                </a:cubicBezTo>
                <a:cubicBezTo>
                  <a:pt x="582" y="7700"/>
                  <a:pt x="-526" y="12622"/>
                  <a:pt x="260" y="16938"/>
                </a:cubicBezTo>
                <a:cubicBezTo>
                  <a:pt x="541" y="18484"/>
                  <a:pt x="1048" y="19487"/>
                  <a:pt x="1611" y="19905"/>
                </a:cubicBezTo>
                <a:cubicBezTo>
                  <a:pt x="2511" y="20573"/>
                  <a:pt x="3429" y="19730"/>
                  <a:pt x="4336" y="19208"/>
                </a:cubicBezTo>
                <a:cubicBezTo>
                  <a:pt x="6395" y="18023"/>
                  <a:pt x="8500" y="18532"/>
                  <a:pt x="10588" y="18976"/>
                </a:cubicBezTo>
                <a:cubicBezTo>
                  <a:pt x="12919" y="19473"/>
                  <a:pt x="15256" y="19884"/>
                  <a:pt x="17591" y="19531"/>
                </a:cubicBezTo>
                <a:cubicBezTo>
                  <a:pt x="18775" y="19351"/>
                  <a:pt x="20047" y="18654"/>
                  <a:pt x="20570" y="15494"/>
                </a:cubicBezTo>
                <a:cubicBezTo>
                  <a:pt x="21074" y="12447"/>
                  <a:pt x="20583" y="8896"/>
                  <a:pt x="19744" y="6459"/>
                </a:cubicBezTo>
                <a:cubicBezTo>
                  <a:pt x="17888" y="1067"/>
                  <a:pt x="15138" y="1199"/>
                  <a:pt x="12585" y="787"/>
                </a:cubicBezTo>
                <a:cubicBezTo>
                  <a:pt x="9860" y="348"/>
                  <a:pt x="7090" y="-1027"/>
                  <a:pt x="4470" y="1393"/>
                </a:cubicBezTo>
                <a:close/>
              </a:path>
            </a:pathLst>
          </a:custGeom>
          <a:gradFill>
            <a:gsLst>
              <a:gs pos="0">
                <a:schemeClr val="accent1">
                  <a:satOff val="-3355"/>
                  <a:lumOff val="26614"/>
                  <a:alpha val="16288"/>
                </a:schemeClr>
              </a:gs>
              <a:gs pos="100000">
                <a:schemeClr val="accent1">
                  <a:alpha val="16288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73" name="Link-state protocol between switches"/>
          <p:cNvSpPr txBox="1"/>
          <p:nvPr/>
        </p:nvSpPr>
        <p:spPr>
          <a:xfrm>
            <a:off x="1952227" y="11905059"/>
            <a:ext cx="20479545" cy="151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Link-state protocol between switches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1" animBg="1" advAuto="0"/>
      <p:bldP spid="973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" name="表格"/>
          <p:cNvGraphicFramePr/>
          <p:nvPr/>
        </p:nvGraphicFramePr>
        <p:xfrm>
          <a:off x="6091962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78" name="TRI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TRILL</a:t>
            </a:r>
          </a:p>
        </p:txBody>
      </p:sp>
      <p:graphicFrame>
        <p:nvGraphicFramePr>
          <p:cNvPr id="979" name="表格"/>
          <p:cNvGraphicFramePr/>
          <p:nvPr/>
        </p:nvGraphicFramePr>
        <p:xfrm>
          <a:off x="6091962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0" name="表格"/>
          <p:cNvGraphicFramePr/>
          <p:nvPr/>
        </p:nvGraphicFramePr>
        <p:xfrm>
          <a:off x="8569312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1" name="表格"/>
          <p:cNvGraphicFramePr/>
          <p:nvPr/>
        </p:nvGraphicFramePr>
        <p:xfrm>
          <a:off x="14212875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2" name="表格"/>
          <p:cNvGraphicFramePr/>
          <p:nvPr/>
        </p:nvGraphicFramePr>
        <p:xfrm>
          <a:off x="9615786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3" name="表格"/>
          <p:cNvGraphicFramePr/>
          <p:nvPr/>
        </p:nvGraphicFramePr>
        <p:xfrm>
          <a:off x="13166400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4" name="表格"/>
          <p:cNvGraphicFramePr/>
          <p:nvPr/>
        </p:nvGraphicFramePr>
        <p:xfrm>
          <a:off x="16690224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5" name="表格"/>
          <p:cNvGraphicFramePr/>
          <p:nvPr/>
        </p:nvGraphicFramePr>
        <p:xfrm>
          <a:off x="9628119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86" name="表格"/>
          <p:cNvGraphicFramePr/>
          <p:nvPr/>
        </p:nvGraphicFramePr>
        <p:xfrm>
          <a:off x="13182134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87" name="表格"/>
          <p:cNvGraphicFramePr/>
          <p:nvPr/>
        </p:nvGraphicFramePr>
        <p:xfrm>
          <a:off x="16709361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8" name="线条"/>
          <p:cNvSpPr/>
          <p:nvPr/>
        </p:nvSpPr>
        <p:spPr>
          <a:xfrm flipV="1">
            <a:off x="6494859" y="3926854"/>
            <a:ext cx="2459222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89" name="线条"/>
          <p:cNvSpPr/>
          <p:nvPr/>
        </p:nvSpPr>
        <p:spPr>
          <a:xfrm flipV="1">
            <a:off x="6762749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0" name="线条"/>
          <p:cNvSpPr/>
          <p:nvPr/>
        </p:nvSpPr>
        <p:spPr>
          <a:xfrm flipV="1">
            <a:off x="7227094" y="3939690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1" name="线条"/>
          <p:cNvSpPr/>
          <p:nvPr/>
        </p:nvSpPr>
        <p:spPr>
          <a:xfrm flipV="1">
            <a:off x="7566422" y="3949048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2" name="线条"/>
          <p:cNvSpPr/>
          <p:nvPr/>
        </p:nvSpPr>
        <p:spPr>
          <a:xfrm flipH="1" flipV="1">
            <a:off x="15174516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3" name="线条"/>
          <p:cNvSpPr/>
          <p:nvPr/>
        </p:nvSpPr>
        <p:spPr>
          <a:xfrm flipH="1" flipV="1">
            <a:off x="15442407" y="3926854"/>
            <a:ext cx="2459222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4" name="线条"/>
          <p:cNvSpPr/>
          <p:nvPr/>
        </p:nvSpPr>
        <p:spPr>
          <a:xfrm flipH="1" flipV="1">
            <a:off x="15710297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5" name="线条"/>
          <p:cNvSpPr/>
          <p:nvPr/>
        </p:nvSpPr>
        <p:spPr>
          <a:xfrm flipH="1" flipV="1">
            <a:off x="9423796" y="3962573"/>
            <a:ext cx="7371388" cy="201250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6" name="线条"/>
          <p:cNvSpPr/>
          <p:nvPr/>
        </p:nvSpPr>
        <p:spPr>
          <a:xfrm flipH="1" flipV="1">
            <a:off x="9691687" y="3939690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7" name="线条"/>
          <p:cNvSpPr/>
          <p:nvPr/>
        </p:nvSpPr>
        <p:spPr>
          <a:xfrm flipH="1" flipV="1">
            <a:off x="8699187" y="4221663"/>
            <a:ext cx="989802" cy="172117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8" name="线条"/>
          <p:cNvSpPr/>
          <p:nvPr/>
        </p:nvSpPr>
        <p:spPr>
          <a:xfrm flipH="1" flipV="1">
            <a:off x="8954081" y="4228521"/>
            <a:ext cx="1002799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99" name="线条"/>
          <p:cNvSpPr/>
          <p:nvPr/>
        </p:nvSpPr>
        <p:spPr>
          <a:xfrm flipH="1" flipV="1">
            <a:off x="9207831" y="4235686"/>
            <a:ext cx="1016938" cy="1707151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0" name="线条"/>
          <p:cNvSpPr/>
          <p:nvPr/>
        </p:nvSpPr>
        <p:spPr>
          <a:xfrm flipV="1">
            <a:off x="14096987" y="4224973"/>
            <a:ext cx="989802" cy="172117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1" name="线条"/>
          <p:cNvSpPr/>
          <p:nvPr/>
        </p:nvSpPr>
        <p:spPr>
          <a:xfrm flipV="1">
            <a:off x="14351880" y="4231831"/>
            <a:ext cx="1002799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2" name="线条"/>
          <p:cNvSpPr/>
          <p:nvPr/>
        </p:nvSpPr>
        <p:spPr>
          <a:xfrm flipV="1">
            <a:off x="14605631" y="4238996"/>
            <a:ext cx="1016939" cy="1707151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3" name="线条"/>
          <p:cNvSpPr/>
          <p:nvPr/>
        </p:nvSpPr>
        <p:spPr>
          <a:xfrm flipV="1">
            <a:off x="10751566" y="4228521"/>
            <a:ext cx="3857901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4" name="线条"/>
          <p:cNvSpPr/>
          <p:nvPr/>
        </p:nvSpPr>
        <p:spPr>
          <a:xfrm flipV="1">
            <a:off x="11005317" y="4228521"/>
            <a:ext cx="3945233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5" name="线条"/>
          <p:cNvSpPr/>
          <p:nvPr/>
        </p:nvSpPr>
        <p:spPr>
          <a:xfrm flipH="1" flipV="1">
            <a:off x="9424117" y="4224354"/>
            <a:ext cx="3837055" cy="1714317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6" name="线条"/>
          <p:cNvSpPr/>
          <p:nvPr/>
        </p:nvSpPr>
        <p:spPr>
          <a:xfrm flipH="1" flipV="1">
            <a:off x="9679011" y="4224355"/>
            <a:ext cx="3857901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7" name="线条"/>
          <p:cNvSpPr/>
          <p:nvPr/>
        </p:nvSpPr>
        <p:spPr>
          <a:xfrm flipH="1" flipV="1">
            <a:off x="9932761" y="4224355"/>
            <a:ext cx="3945233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8" name="线条"/>
          <p:cNvSpPr/>
          <p:nvPr/>
        </p:nvSpPr>
        <p:spPr>
          <a:xfrm flipV="1">
            <a:off x="6244828" y="6132835"/>
            <a:ext cx="1" cy="2064618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09" name="线条"/>
          <p:cNvSpPr/>
          <p:nvPr/>
        </p:nvSpPr>
        <p:spPr>
          <a:xfrm flipV="1">
            <a:off x="6494859" y="6129300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0" name="线条"/>
          <p:cNvSpPr/>
          <p:nvPr/>
        </p:nvSpPr>
        <p:spPr>
          <a:xfrm flipV="1">
            <a:off x="6767853" y="613283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1" name="线条"/>
          <p:cNvSpPr/>
          <p:nvPr/>
        </p:nvSpPr>
        <p:spPr>
          <a:xfrm flipV="1">
            <a:off x="7017884" y="6129300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2" name="线条"/>
          <p:cNvSpPr/>
          <p:nvPr/>
        </p:nvSpPr>
        <p:spPr>
          <a:xfrm flipV="1">
            <a:off x="7290878" y="6132835"/>
            <a:ext cx="1" cy="3327936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3" name="线条"/>
          <p:cNvSpPr/>
          <p:nvPr/>
        </p:nvSpPr>
        <p:spPr>
          <a:xfrm flipV="1">
            <a:off x="7540909" y="6129300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4" name="线条"/>
          <p:cNvSpPr/>
          <p:nvPr/>
        </p:nvSpPr>
        <p:spPr>
          <a:xfrm flipV="1">
            <a:off x="9780983" y="6132835"/>
            <a:ext cx="1" cy="2064618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5" name="线条"/>
          <p:cNvSpPr/>
          <p:nvPr/>
        </p:nvSpPr>
        <p:spPr>
          <a:xfrm flipV="1">
            <a:off x="10031015" y="6129300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6" name="线条"/>
          <p:cNvSpPr/>
          <p:nvPr/>
        </p:nvSpPr>
        <p:spPr>
          <a:xfrm flipV="1">
            <a:off x="10304009" y="613283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7" name="线条"/>
          <p:cNvSpPr/>
          <p:nvPr/>
        </p:nvSpPr>
        <p:spPr>
          <a:xfrm flipV="1">
            <a:off x="10554040" y="6129300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8" name="线条"/>
          <p:cNvSpPr/>
          <p:nvPr/>
        </p:nvSpPr>
        <p:spPr>
          <a:xfrm flipV="1">
            <a:off x="10827034" y="6132835"/>
            <a:ext cx="1" cy="3327936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19" name="线条"/>
          <p:cNvSpPr/>
          <p:nvPr/>
        </p:nvSpPr>
        <p:spPr>
          <a:xfrm flipV="1">
            <a:off x="11077065" y="6129300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0" name="线条"/>
          <p:cNvSpPr/>
          <p:nvPr/>
        </p:nvSpPr>
        <p:spPr>
          <a:xfrm flipV="1">
            <a:off x="13334999" y="6150694"/>
            <a:ext cx="1" cy="2064619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1" name="线条"/>
          <p:cNvSpPr/>
          <p:nvPr/>
        </p:nvSpPr>
        <p:spPr>
          <a:xfrm flipV="1">
            <a:off x="13585031" y="6147159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2" name="线条"/>
          <p:cNvSpPr/>
          <p:nvPr/>
        </p:nvSpPr>
        <p:spPr>
          <a:xfrm flipV="1">
            <a:off x="13858025" y="615069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3" name="线条"/>
          <p:cNvSpPr/>
          <p:nvPr/>
        </p:nvSpPr>
        <p:spPr>
          <a:xfrm flipV="1">
            <a:off x="14108056" y="6147159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4" name="线条"/>
          <p:cNvSpPr/>
          <p:nvPr/>
        </p:nvSpPr>
        <p:spPr>
          <a:xfrm flipV="1">
            <a:off x="14381050" y="6150695"/>
            <a:ext cx="1" cy="332793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5" name="线条"/>
          <p:cNvSpPr/>
          <p:nvPr/>
        </p:nvSpPr>
        <p:spPr>
          <a:xfrm flipV="1">
            <a:off x="14631081" y="6147159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6" name="线条"/>
          <p:cNvSpPr/>
          <p:nvPr/>
        </p:nvSpPr>
        <p:spPr>
          <a:xfrm flipV="1">
            <a:off x="16862226" y="6150694"/>
            <a:ext cx="1" cy="2064619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7" name="线条"/>
          <p:cNvSpPr/>
          <p:nvPr/>
        </p:nvSpPr>
        <p:spPr>
          <a:xfrm flipV="1">
            <a:off x="17112257" y="6147159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8" name="线条"/>
          <p:cNvSpPr/>
          <p:nvPr/>
        </p:nvSpPr>
        <p:spPr>
          <a:xfrm flipV="1">
            <a:off x="17385251" y="615069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29" name="线条"/>
          <p:cNvSpPr/>
          <p:nvPr/>
        </p:nvSpPr>
        <p:spPr>
          <a:xfrm flipV="1">
            <a:off x="17635283" y="6147159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0" name="线条"/>
          <p:cNvSpPr/>
          <p:nvPr/>
        </p:nvSpPr>
        <p:spPr>
          <a:xfrm flipV="1">
            <a:off x="17908276" y="6150695"/>
            <a:ext cx="1" cy="332793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1" name="线条"/>
          <p:cNvSpPr/>
          <p:nvPr/>
        </p:nvSpPr>
        <p:spPr>
          <a:xfrm flipV="1">
            <a:off x="18158307" y="6147159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2" name="线条"/>
          <p:cNvSpPr/>
          <p:nvPr/>
        </p:nvSpPr>
        <p:spPr>
          <a:xfrm flipV="1">
            <a:off x="6226968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3" name="线条"/>
          <p:cNvSpPr/>
          <p:nvPr/>
        </p:nvSpPr>
        <p:spPr>
          <a:xfrm flipV="1">
            <a:off x="6959203" y="3891135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4" name="线条"/>
          <p:cNvSpPr/>
          <p:nvPr/>
        </p:nvSpPr>
        <p:spPr>
          <a:xfrm flipH="1" flipV="1">
            <a:off x="10031015" y="3913330"/>
            <a:ext cx="7371388" cy="201250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5" name="线条"/>
          <p:cNvSpPr/>
          <p:nvPr/>
        </p:nvSpPr>
        <p:spPr>
          <a:xfrm flipV="1">
            <a:off x="10496672" y="4210661"/>
            <a:ext cx="3837056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036" name="All links usable!"/>
          <p:cNvSpPr txBox="1"/>
          <p:nvPr/>
        </p:nvSpPr>
        <p:spPr>
          <a:xfrm>
            <a:off x="7763222" y="11905059"/>
            <a:ext cx="8857556" cy="151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All links usable!</a:t>
            </a:r>
          </a:p>
        </p:txBody>
      </p:sp>
      <p:sp>
        <p:nvSpPr>
          <p:cNvPr id="1037" name="形状"/>
          <p:cNvSpPr/>
          <p:nvPr/>
        </p:nvSpPr>
        <p:spPr>
          <a:xfrm>
            <a:off x="4993571" y="2944548"/>
            <a:ext cx="14675025" cy="4471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3" h="20152" extrusionOk="0">
                <a:moveTo>
                  <a:pt x="4470" y="1393"/>
                </a:moveTo>
                <a:cubicBezTo>
                  <a:pt x="3628" y="2170"/>
                  <a:pt x="2830" y="3326"/>
                  <a:pt x="2088" y="4769"/>
                </a:cubicBezTo>
                <a:cubicBezTo>
                  <a:pt x="582" y="7700"/>
                  <a:pt x="-526" y="12622"/>
                  <a:pt x="260" y="16938"/>
                </a:cubicBezTo>
                <a:cubicBezTo>
                  <a:pt x="541" y="18484"/>
                  <a:pt x="1048" y="19487"/>
                  <a:pt x="1611" y="19905"/>
                </a:cubicBezTo>
                <a:cubicBezTo>
                  <a:pt x="2511" y="20573"/>
                  <a:pt x="3429" y="19730"/>
                  <a:pt x="4336" y="19208"/>
                </a:cubicBezTo>
                <a:cubicBezTo>
                  <a:pt x="6395" y="18023"/>
                  <a:pt x="8500" y="18532"/>
                  <a:pt x="10588" y="18976"/>
                </a:cubicBezTo>
                <a:cubicBezTo>
                  <a:pt x="12919" y="19473"/>
                  <a:pt x="15256" y="19884"/>
                  <a:pt x="17591" y="19531"/>
                </a:cubicBezTo>
                <a:cubicBezTo>
                  <a:pt x="18775" y="19351"/>
                  <a:pt x="20047" y="18654"/>
                  <a:pt x="20570" y="15494"/>
                </a:cubicBezTo>
                <a:cubicBezTo>
                  <a:pt x="21074" y="12447"/>
                  <a:pt x="20583" y="8896"/>
                  <a:pt x="19744" y="6459"/>
                </a:cubicBezTo>
                <a:cubicBezTo>
                  <a:pt x="17888" y="1067"/>
                  <a:pt x="15138" y="1199"/>
                  <a:pt x="12585" y="787"/>
                </a:cubicBezTo>
                <a:cubicBezTo>
                  <a:pt x="9860" y="348"/>
                  <a:pt x="7090" y="-1027"/>
                  <a:pt x="4470" y="1393"/>
                </a:cubicBezTo>
                <a:close/>
              </a:path>
            </a:pathLst>
          </a:custGeom>
          <a:gradFill>
            <a:gsLst>
              <a:gs pos="0">
                <a:schemeClr val="accent1">
                  <a:satOff val="-3355"/>
                  <a:lumOff val="26614"/>
                  <a:alpha val="16288"/>
                </a:schemeClr>
              </a:gs>
              <a:gs pos="100000">
                <a:schemeClr val="accent1">
                  <a:alpha val="16288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成组"/>
          <p:cNvGrpSpPr/>
          <p:nvPr/>
        </p:nvGrpSpPr>
        <p:grpSpPr>
          <a:xfrm>
            <a:off x="6091962" y="3881585"/>
            <a:ext cx="12234689" cy="6973881"/>
            <a:chOff x="53578" y="53578"/>
            <a:chExt cx="12234688" cy="6973880"/>
          </a:xfrm>
        </p:grpSpPr>
        <p:graphicFrame>
          <p:nvGraphicFramePr>
            <p:cNvPr id="1041" name="表格"/>
            <p:cNvGraphicFramePr/>
            <p:nvPr/>
          </p:nvGraphicFramePr>
          <p:xfrm>
            <a:off x="53578" y="4205439"/>
            <a:ext cx="1617290" cy="280416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172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1042" name="表格"/>
            <p:cNvGraphicFramePr/>
            <p:nvPr/>
          </p:nvGraphicFramePr>
          <p:xfrm>
            <a:off x="53578" y="2015280"/>
            <a:ext cx="1617288" cy="93472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6954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43" name="表格"/>
            <p:cNvGraphicFramePr/>
            <p:nvPr/>
          </p:nvGraphicFramePr>
          <p:xfrm>
            <a:off x="2530927" y="53578"/>
            <a:ext cx="1617288" cy="93472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6954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44" name="表格"/>
            <p:cNvGraphicFramePr/>
            <p:nvPr/>
          </p:nvGraphicFramePr>
          <p:xfrm>
            <a:off x="8174490" y="53578"/>
            <a:ext cx="1617288" cy="93472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6954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45" name="表格"/>
            <p:cNvGraphicFramePr/>
            <p:nvPr/>
          </p:nvGraphicFramePr>
          <p:xfrm>
            <a:off x="3577402" y="2015280"/>
            <a:ext cx="1617288" cy="93472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6954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46" name="表格"/>
            <p:cNvGraphicFramePr/>
            <p:nvPr/>
          </p:nvGraphicFramePr>
          <p:xfrm>
            <a:off x="7128016" y="2015280"/>
            <a:ext cx="1617288" cy="93472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6954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47" name="表格"/>
            <p:cNvGraphicFramePr/>
            <p:nvPr/>
          </p:nvGraphicFramePr>
          <p:xfrm>
            <a:off x="10651839" y="2015280"/>
            <a:ext cx="1617288" cy="934720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6954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69548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981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E6E1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48" name="表格"/>
            <p:cNvGraphicFramePr/>
            <p:nvPr/>
          </p:nvGraphicFramePr>
          <p:xfrm>
            <a:off x="3589734" y="4205439"/>
            <a:ext cx="1617290" cy="280416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172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1049" name="表格"/>
            <p:cNvGraphicFramePr/>
            <p:nvPr/>
          </p:nvGraphicFramePr>
          <p:xfrm>
            <a:off x="7143750" y="4223298"/>
            <a:ext cx="1617290" cy="280416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172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1050" name="表格"/>
            <p:cNvGraphicFramePr/>
            <p:nvPr/>
          </p:nvGraphicFramePr>
          <p:xfrm>
            <a:off x="10670976" y="4223298"/>
            <a:ext cx="1617290" cy="280416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172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1618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051" name="线条"/>
            <p:cNvSpPr/>
            <p:nvPr/>
          </p:nvSpPr>
          <p:spPr>
            <a:xfrm flipV="1">
              <a:off x="456474" y="98847"/>
              <a:ext cx="2459223" cy="20381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2" name="线条"/>
            <p:cNvSpPr/>
            <p:nvPr/>
          </p:nvSpPr>
          <p:spPr>
            <a:xfrm flipV="1">
              <a:off x="724365" y="98847"/>
              <a:ext cx="2459223" cy="20381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3" name="线条"/>
            <p:cNvSpPr/>
            <p:nvPr/>
          </p:nvSpPr>
          <p:spPr>
            <a:xfrm flipV="1">
              <a:off x="1188709" y="111683"/>
              <a:ext cx="7371388" cy="20125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4" name="线条"/>
            <p:cNvSpPr/>
            <p:nvPr/>
          </p:nvSpPr>
          <p:spPr>
            <a:xfrm flipV="1">
              <a:off x="1528037" y="121041"/>
              <a:ext cx="7371388" cy="20125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5" name="线条"/>
            <p:cNvSpPr/>
            <p:nvPr/>
          </p:nvSpPr>
          <p:spPr>
            <a:xfrm flipH="1" flipV="1">
              <a:off x="9136131" y="98846"/>
              <a:ext cx="2459223" cy="20381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6" name="线条"/>
            <p:cNvSpPr/>
            <p:nvPr/>
          </p:nvSpPr>
          <p:spPr>
            <a:xfrm flipH="1" flipV="1">
              <a:off x="9404022" y="98846"/>
              <a:ext cx="2459223" cy="20381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7" name="线条"/>
            <p:cNvSpPr/>
            <p:nvPr/>
          </p:nvSpPr>
          <p:spPr>
            <a:xfrm flipH="1" flipV="1">
              <a:off x="9671912" y="98846"/>
              <a:ext cx="2459223" cy="20381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8" name="线条"/>
            <p:cNvSpPr/>
            <p:nvPr/>
          </p:nvSpPr>
          <p:spPr>
            <a:xfrm flipH="1" flipV="1">
              <a:off x="3385412" y="134565"/>
              <a:ext cx="7371388" cy="20125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59" name="线条"/>
            <p:cNvSpPr/>
            <p:nvPr/>
          </p:nvSpPr>
          <p:spPr>
            <a:xfrm flipH="1" flipV="1">
              <a:off x="3653302" y="111683"/>
              <a:ext cx="7371389" cy="20125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0" name="线条"/>
            <p:cNvSpPr/>
            <p:nvPr/>
          </p:nvSpPr>
          <p:spPr>
            <a:xfrm flipH="1" flipV="1">
              <a:off x="2660803" y="393656"/>
              <a:ext cx="989801" cy="17211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1" name="线条"/>
            <p:cNvSpPr/>
            <p:nvPr/>
          </p:nvSpPr>
          <p:spPr>
            <a:xfrm flipH="1" flipV="1">
              <a:off x="2915696" y="400514"/>
              <a:ext cx="1002799" cy="17143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2" name="线条"/>
            <p:cNvSpPr/>
            <p:nvPr/>
          </p:nvSpPr>
          <p:spPr>
            <a:xfrm flipH="1" flipV="1">
              <a:off x="3169446" y="407678"/>
              <a:ext cx="1016939" cy="17071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3" name="线条"/>
            <p:cNvSpPr/>
            <p:nvPr/>
          </p:nvSpPr>
          <p:spPr>
            <a:xfrm flipV="1">
              <a:off x="8058602" y="396966"/>
              <a:ext cx="989802" cy="17211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4" name="线条"/>
            <p:cNvSpPr/>
            <p:nvPr/>
          </p:nvSpPr>
          <p:spPr>
            <a:xfrm flipV="1">
              <a:off x="8313495" y="403824"/>
              <a:ext cx="1002799" cy="17143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5" name="线条"/>
            <p:cNvSpPr/>
            <p:nvPr/>
          </p:nvSpPr>
          <p:spPr>
            <a:xfrm flipV="1">
              <a:off x="8567246" y="410989"/>
              <a:ext cx="1016939" cy="1707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6" name="线条"/>
            <p:cNvSpPr/>
            <p:nvPr/>
          </p:nvSpPr>
          <p:spPr>
            <a:xfrm flipV="1">
              <a:off x="4713182" y="400514"/>
              <a:ext cx="3857901" cy="17143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7" name="线条"/>
            <p:cNvSpPr/>
            <p:nvPr/>
          </p:nvSpPr>
          <p:spPr>
            <a:xfrm flipV="1">
              <a:off x="4966933" y="400513"/>
              <a:ext cx="3945233" cy="1714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8" name="线条"/>
            <p:cNvSpPr/>
            <p:nvPr/>
          </p:nvSpPr>
          <p:spPr>
            <a:xfrm flipH="1" flipV="1">
              <a:off x="3385733" y="396347"/>
              <a:ext cx="3837055" cy="1714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69" name="线条"/>
            <p:cNvSpPr/>
            <p:nvPr/>
          </p:nvSpPr>
          <p:spPr>
            <a:xfrm flipH="1" flipV="1">
              <a:off x="3640627" y="396347"/>
              <a:ext cx="3857901" cy="1714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0" name="线条"/>
            <p:cNvSpPr/>
            <p:nvPr/>
          </p:nvSpPr>
          <p:spPr>
            <a:xfrm flipH="1" flipV="1">
              <a:off x="3894377" y="396347"/>
              <a:ext cx="3945233" cy="17143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1" name="线条"/>
            <p:cNvSpPr/>
            <p:nvPr/>
          </p:nvSpPr>
          <p:spPr>
            <a:xfrm flipV="1">
              <a:off x="206443" y="2304828"/>
              <a:ext cx="1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2" name="线条"/>
            <p:cNvSpPr/>
            <p:nvPr/>
          </p:nvSpPr>
          <p:spPr>
            <a:xfrm flipV="1">
              <a:off x="456474" y="2301293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3" name="线条"/>
            <p:cNvSpPr/>
            <p:nvPr/>
          </p:nvSpPr>
          <p:spPr>
            <a:xfrm flipV="1">
              <a:off x="729468" y="2304828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4" name="线条"/>
            <p:cNvSpPr/>
            <p:nvPr/>
          </p:nvSpPr>
          <p:spPr>
            <a:xfrm flipV="1">
              <a:off x="979500" y="2301293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5" name="线条"/>
            <p:cNvSpPr/>
            <p:nvPr/>
          </p:nvSpPr>
          <p:spPr>
            <a:xfrm flipV="1">
              <a:off x="1252494" y="2304828"/>
              <a:ext cx="1" cy="3327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6" name="线条"/>
            <p:cNvSpPr/>
            <p:nvPr/>
          </p:nvSpPr>
          <p:spPr>
            <a:xfrm flipV="1">
              <a:off x="1502525" y="2301293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7" name="线条"/>
            <p:cNvSpPr/>
            <p:nvPr/>
          </p:nvSpPr>
          <p:spPr>
            <a:xfrm flipV="1">
              <a:off x="3742599" y="2304828"/>
              <a:ext cx="1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8" name="线条"/>
            <p:cNvSpPr/>
            <p:nvPr/>
          </p:nvSpPr>
          <p:spPr>
            <a:xfrm flipV="1">
              <a:off x="3992631" y="2301293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79" name="线条"/>
            <p:cNvSpPr/>
            <p:nvPr/>
          </p:nvSpPr>
          <p:spPr>
            <a:xfrm flipV="1">
              <a:off x="4265625" y="2304828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0" name="线条"/>
            <p:cNvSpPr/>
            <p:nvPr/>
          </p:nvSpPr>
          <p:spPr>
            <a:xfrm flipV="1">
              <a:off x="4515656" y="2301293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1" name="线条"/>
            <p:cNvSpPr/>
            <p:nvPr/>
          </p:nvSpPr>
          <p:spPr>
            <a:xfrm flipV="1">
              <a:off x="4788650" y="2304828"/>
              <a:ext cx="1" cy="3327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2" name="线条"/>
            <p:cNvSpPr/>
            <p:nvPr/>
          </p:nvSpPr>
          <p:spPr>
            <a:xfrm flipV="1">
              <a:off x="5038681" y="2301293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3" name="线条"/>
            <p:cNvSpPr/>
            <p:nvPr/>
          </p:nvSpPr>
          <p:spPr>
            <a:xfrm flipV="1">
              <a:off x="7296615" y="2322687"/>
              <a:ext cx="1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4" name="线条"/>
            <p:cNvSpPr/>
            <p:nvPr/>
          </p:nvSpPr>
          <p:spPr>
            <a:xfrm flipV="1">
              <a:off x="7546646" y="2319152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5" name="线条"/>
            <p:cNvSpPr/>
            <p:nvPr/>
          </p:nvSpPr>
          <p:spPr>
            <a:xfrm flipV="1">
              <a:off x="7819640" y="2322687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6" name="线条"/>
            <p:cNvSpPr/>
            <p:nvPr/>
          </p:nvSpPr>
          <p:spPr>
            <a:xfrm flipV="1">
              <a:off x="8069671" y="2319152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7" name="线条"/>
            <p:cNvSpPr/>
            <p:nvPr/>
          </p:nvSpPr>
          <p:spPr>
            <a:xfrm flipV="1">
              <a:off x="8342665" y="2322687"/>
              <a:ext cx="1" cy="3327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8" name="线条"/>
            <p:cNvSpPr/>
            <p:nvPr/>
          </p:nvSpPr>
          <p:spPr>
            <a:xfrm flipV="1">
              <a:off x="8592696" y="2319152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9" name="线条"/>
            <p:cNvSpPr/>
            <p:nvPr/>
          </p:nvSpPr>
          <p:spPr>
            <a:xfrm flipV="1">
              <a:off x="10823841" y="2322687"/>
              <a:ext cx="1" cy="20646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0" name="线条"/>
            <p:cNvSpPr/>
            <p:nvPr/>
          </p:nvSpPr>
          <p:spPr>
            <a:xfrm flipV="1">
              <a:off x="11073872" y="2319152"/>
              <a:ext cx="1" cy="23589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1" name="线条"/>
            <p:cNvSpPr/>
            <p:nvPr/>
          </p:nvSpPr>
          <p:spPr>
            <a:xfrm flipV="1">
              <a:off x="11346866" y="2322687"/>
              <a:ext cx="1" cy="26897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2" name="线条"/>
            <p:cNvSpPr/>
            <p:nvPr/>
          </p:nvSpPr>
          <p:spPr>
            <a:xfrm flipV="1">
              <a:off x="11596898" y="2319152"/>
              <a:ext cx="1" cy="2978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3" name="线条"/>
            <p:cNvSpPr/>
            <p:nvPr/>
          </p:nvSpPr>
          <p:spPr>
            <a:xfrm flipV="1">
              <a:off x="11869891" y="2322687"/>
              <a:ext cx="1" cy="3327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4" name="线条"/>
            <p:cNvSpPr/>
            <p:nvPr/>
          </p:nvSpPr>
          <p:spPr>
            <a:xfrm flipV="1">
              <a:off x="12119923" y="2319152"/>
              <a:ext cx="1" cy="3678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5" name="线条"/>
            <p:cNvSpPr/>
            <p:nvPr/>
          </p:nvSpPr>
          <p:spPr>
            <a:xfrm flipV="1">
              <a:off x="188584" y="98847"/>
              <a:ext cx="2459223" cy="20381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6" name="线条"/>
            <p:cNvSpPr/>
            <p:nvPr/>
          </p:nvSpPr>
          <p:spPr>
            <a:xfrm flipV="1">
              <a:off x="920818" y="63128"/>
              <a:ext cx="7371389" cy="20125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7" name="线条"/>
            <p:cNvSpPr/>
            <p:nvPr/>
          </p:nvSpPr>
          <p:spPr>
            <a:xfrm flipH="1" flipV="1">
              <a:off x="3992631" y="85322"/>
              <a:ext cx="7371388" cy="20125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8" name="线条"/>
            <p:cNvSpPr/>
            <p:nvPr/>
          </p:nvSpPr>
          <p:spPr>
            <a:xfrm flipV="1">
              <a:off x="4458288" y="382654"/>
              <a:ext cx="3837055" cy="17143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100" name="矩形"/>
          <p:cNvSpPr/>
          <p:nvPr/>
        </p:nvSpPr>
        <p:spPr>
          <a:xfrm>
            <a:off x="5340253" y="2484319"/>
            <a:ext cx="13728163" cy="9685912"/>
          </a:xfrm>
          <a:prstGeom prst="rect">
            <a:avLst/>
          </a:prstGeom>
          <a:solidFill>
            <a:srgbClr val="FFFFFF">
              <a:alpha val="68289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1" name="TRI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TRILL</a:t>
            </a:r>
          </a:p>
        </p:txBody>
      </p:sp>
      <p:sp>
        <p:nvSpPr>
          <p:cNvPr id="1102" name="矩形"/>
          <p:cNvSpPr/>
          <p:nvPr/>
        </p:nvSpPr>
        <p:spPr>
          <a:xfrm>
            <a:off x="6745237" y="8981014"/>
            <a:ext cx="515620" cy="275426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5" name="成组"/>
          <p:cNvGrpSpPr/>
          <p:nvPr/>
        </p:nvGrpSpPr>
        <p:grpSpPr>
          <a:xfrm>
            <a:off x="7081801" y="5869739"/>
            <a:ext cx="898564" cy="311145"/>
            <a:chOff x="17859" y="0"/>
            <a:chExt cx="898563" cy="311143"/>
          </a:xfrm>
        </p:grpSpPr>
        <p:sp>
          <p:nvSpPr>
            <p:cNvPr id="1103" name="矩形"/>
            <p:cNvSpPr/>
            <p:nvPr/>
          </p:nvSpPr>
          <p:spPr>
            <a:xfrm>
              <a:off x="17859" y="0"/>
              <a:ext cx="898564" cy="311144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4" name="矩形"/>
            <p:cNvSpPr/>
            <p:nvPr/>
          </p:nvSpPr>
          <p:spPr>
            <a:xfrm>
              <a:off x="30737" y="17859"/>
              <a:ext cx="515621" cy="275426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06" name="矩形"/>
          <p:cNvSpPr/>
          <p:nvPr/>
        </p:nvSpPr>
        <p:spPr>
          <a:xfrm>
            <a:off x="14290523" y="6088862"/>
            <a:ext cx="515620" cy="275426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Disable all other links!">
            <a:extLst>
              <a:ext uri="{FF2B5EF4-FFF2-40B4-BE49-F238E27FC236}">
                <a16:creationId xmlns:a16="http://schemas.microsoft.com/office/drawing/2014/main" id="{F03E1E1F-E848-4E15-A54E-C012F82C7E09}"/>
              </a:ext>
            </a:extLst>
          </p:cNvPr>
          <p:cNvSpPr txBox="1"/>
          <p:nvPr/>
        </p:nvSpPr>
        <p:spPr>
          <a:xfrm>
            <a:off x="3890589" y="3217778"/>
            <a:ext cx="18741166" cy="6607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dirty="0"/>
              <a:t>But </a:t>
            </a:r>
            <a:r>
              <a:rPr lang="en-US" altLang="zh-CN" dirty="0">
                <a:sym typeface="Wingdings" panose="05000000000000000000" pitchFamily="2" charset="2"/>
              </a:rPr>
              <a:t> :</a:t>
            </a:r>
            <a:endParaRPr lang="en-US" dirty="0"/>
          </a:p>
          <a:p>
            <a:pPr marL="1371600" indent="-1371600" algn="l">
              <a:buFont typeface="+mj-lt"/>
              <a:buAutoNum type="arabicPeriod"/>
            </a:pPr>
            <a:r>
              <a:rPr lang="en-US" altLang="zh-CN" dirty="0"/>
              <a:t>Scalability</a:t>
            </a:r>
          </a:p>
          <a:p>
            <a:pPr marL="1371600" lvl="1" indent="-1371600" algn="l">
              <a:buFont typeface="+mj-ea"/>
              <a:buAutoNum type="circleNumDbPlain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Data-center-scale link-state incurs too much overhead</a:t>
            </a:r>
          </a:p>
          <a:p>
            <a:pPr marL="1371600" lvl="1" indent="-1371600" algn="l">
              <a:buFont typeface="+mj-ea"/>
              <a:buAutoNum type="circleNumDbPlain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Data-center-scale flat addressing and routing</a:t>
            </a:r>
          </a:p>
          <a:p>
            <a:pPr marL="1371600" lvl="1" indent="-1371600" algn="l">
              <a:buFont typeface="+mj-ea"/>
              <a:buAutoNum type="circleNumDbPlain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Tricky to handle ARP flood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en-US" altLang="zh-CN" dirty="0"/>
              <a:t>Need hardware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56 -0.207622" pathEditMode="relative">
                                      <p:cBhvr>
                                        <p:cTn id="6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1256 -0.155441" pathEditMode="relative">
                                      <p:cBhvr>
                                        <p:cTn id="16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56 -0.155441 L 0.266752 -0.002769" pathEditMode="relative">
                                      <p:cBhvr>
                                        <p:cTn id="20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518 0.252587" pathEditMode="relative">
                                      <p:cBhvr>
                                        <p:cTn id="30" dur="1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" grpId="2" animBg="1" advAuto="0"/>
      <p:bldP spid="1105" grpId="3" animBg="1" advAuto="0"/>
      <p:bldP spid="1105" grpId="6" animBg="1" advAuto="0"/>
      <p:bldP spid="1106" grpId="7" animBg="1" advAuto="0"/>
      <p:bldP spid="68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cale"/>
          <p:cNvSpPr txBox="1"/>
          <p:nvPr/>
        </p:nvSpPr>
        <p:spPr>
          <a:xfrm>
            <a:off x="-24329" y="-62692"/>
            <a:ext cx="566243" cy="3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6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  <p:sp>
        <p:nvSpPr>
          <p:cNvPr id="1112" name="Scale"/>
          <p:cNvSpPr txBox="1"/>
          <p:nvPr/>
        </p:nvSpPr>
        <p:spPr>
          <a:xfrm>
            <a:off x="184885" y="148296"/>
            <a:ext cx="976909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  <p:sp>
        <p:nvSpPr>
          <p:cNvPr id="1113" name="Scale"/>
          <p:cNvSpPr txBox="1"/>
          <p:nvPr/>
        </p:nvSpPr>
        <p:spPr>
          <a:xfrm>
            <a:off x="533823" y="476220"/>
            <a:ext cx="1798241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4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  <p:sp>
        <p:nvSpPr>
          <p:cNvPr id="1114" name="Scale"/>
          <p:cNvSpPr txBox="1"/>
          <p:nvPr/>
        </p:nvSpPr>
        <p:spPr>
          <a:xfrm>
            <a:off x="1219717" y="1003269"/>
            <a:ext cx="3440907" cy="202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2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  <p:sp>
        <p:nvSpPr>
          <p:cNvPr id="1115" name="Scale"/>
          <p:cNvSpPr txBox="1"/>
          <p:nvPr/>
        </p:nvSpPr>
        <p:spPr>
          <a:xfrm>
            <a:off x="2246448" y="1906167"/>
            <a:ext cx="6726238" cy="3876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56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  <p:sp>
        <p:nvSpPr>
          <p:cNvPr id="1116" name="Scale"/>
          <p:cNvSpPr txBox="1"/>
          <p:nvPr/>
        </p:nvSpPr>
        <p:spPr>
          <a:xfrm>
            <a:off x="4091437" y="3596705"/>
            <a:ext cx="13296901" cy="761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12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  <p:sp>
        <p:nvSpPr>
          <p:cNvPr id="1117" name="Scale"/>
          <p:cNvSpPr txBox="1"/>
          <p:nvPr/>
        </p:nvSpPr>
        <p:spPr>
          <a:xfrm>
            <a:off x="5668856" y="7016120"/>
            <a:ext cx="26023017" cy="1472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000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Scale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" grpId="1" animBg="1" advAuto="0"/>
      <p:bldP spid="1112" grpId="2" animBg="1" advAuto="0"/>
      <p:bldP spid="1113" grpId="3" animBg="1" advAuto="0"/>
      <p:bldP spid="1114" grpId="4" animBg="1" advAuto="0"/>
      <p:bldP spid="1115" grpId="5" animBg="1" advAuto="0"/>
      <p:bldP spid="1116" grpId="6" animBg="1" advAuto="0"/>
      <p:bldP spid="1117" grpId="7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Traditional solution: subnets"/>
          <p:cNvSpPr txBox="1">
            <a:spLocks noGrp="1"/>
          </p:cNvSpPr>
          <p:nvPr>
            <p:ph type="title"/>
          </p:nvPr>
        </p:nvSpPr>
        <p:spPr>
          <a:xfrm>
            <a:off x="413898" y="-36942"/>
            <a:ext cx="2355620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Traditional solution: subnets</a:t>
            </a:r>
          </a:p>
        </p:txBody>
      </p:sp>
      <p:grpSp>
        <p:nvGrpSpPr>
          <p:cNvPr id="1128" name="成组"/>
          <p:cNvGrpSpPr/>
          <p:nvPr/>
        </p:nvGrpSpPr>
        <p:grpSpPr>
          <a:xfrm flipH="1">
            <a:off x="6502855" y="4085552"/>
            <a:ext cx="12123350" cy="2842246"/>
            <a:chOff x="0" y="0"/>
            <a:chExt cx="12123348" cy="2842244"/>
          </a:xfrm>
        </p:grpSpPr>
        <p:grpSp>
          <p:nvGrpSpPr>
            <p:cNvPr id="1124" name="成组"/>
            <p:cNvGrpSpPr/>
            <p:nvPr/>
          </p:nvGrpSpPr>
          <p:grpSpPr>
            <a:xfrm>
              <a:off x="-1" y="0"/>
              <a:ext cx="12089631" cy="2766198"/>
              <a:chOff x="0" y="0"/>
              <a:chExt cx="12089629" cy="2766197"/>
            </a:xfrm>
          </p:grpSpPr>
          <p:sp>
            <p:nvSpPr>
              <p:cNvPr id="1122" name="线条"/>
              <p:cNvSpPr/>
              <p:nvPr/>
            </p:nvSpPr>
            <p:spPr>
              <a:xfrm flipH="1">
                <a:off x="-1" y="0"/>
                <a:ext cx="555275" cy="26523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123" name="线条"/>
              <p:cNvSpPr/>
              <p:nvPr/>
            </p:nvSpPr>
            <p:spPr>
              <a:xfrm flipH="1">
                <a:off x="1223267" y="108089"/>
                <a:ext cx="10866363" cy="26581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1127" name="成组"/>
            <p:cNvGrpSpPr/>
            <p:nvPr/>
          </p:nvGrpSpPr>
          <p:grpSpPr>
            <a:xfrm>
              <a:off x="948546" y="50178"/>
              <a:ext cx="11174803" cy="2792067"/>
              <a:chOff x="-2058458" y="-139743"/>
              <a:chExt cx="11174802" cy="2792066"/>
            </a:xfrm>
          </p:grpSpPr>
          <p:sp>
            <p:nvSpPr>
              <p:cNvPr id="1125" name="线条"/>
              <p:cNvSpPr/>
              <p:nvPr/>
            </p:nvSpPr>
            <p:spPr>
              <a:xfrm>
                <a:off x="-2058459" y="-139744"/>
                <a:ext cx="2058459" cy="27920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126" name="线条"/>
              <p:cNvSpPr/>
              <p:nvPr/>
            </p:nvSpPr>
            <p:spPr>
              <a:xfrm flipH="1">
                <a:off x="788243" y="89269"/>
                <a:ext cx="8328101" cy="24960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1135" name="成组"/>
          <p:cNvGrpSpPr/>
          <p:nvPr/>
        </p:nvGrpSpPr>
        <p:grpSpPr>
          <a:xfrm>
            <a:off x="6341121" y="4007396"/>
            <a:ext cx="12123350" cy="2842246"/>
            <a:chOff x="0" y="0"/>
            <a:chExt cx="12123348" cy="2842244"/>
          </a:xfrm>
        </p:grpSpPr>
        <p:grpSp>
          <p:nvGrpSpPr>
            <p:cNvPr id="1131" name="成组"/>
            <p:cNvGrpSpPr/>
            <p:nvPr/>
          </p:nvGrpSpPr>
          <p:grpSpPr>
            <a:xfrm>
              <a:off x="-1" y="0"/>
              <a:ext cx="12089631" cy="2766198"/>
              <a:chOff x="0" y="0"/>
              <a:chExt cx="12089629" cy="2766197"/>
            </a:xfrm>
          </p:grpSpPr>
          <p:sp>
            <p:nvSpPr>
              <p:cNvPr id="1129" name="线条"/>
              <p:cNvSpPr/>
              <p:nvPr/>
            </p:nvSpPr>
            <p:spPr>
              <a:xfrm flipH="1">
                <a:off x="-1" y="0"/>
                <a:ext cx="555275" cy="26523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130" name="线条"/>
              <p:cNvSpPr/>
              <p:nvPr/>
            </p:nvSpPr>
            <p:spPr>
              <a:xfrm flipH="1">
                <a:off x="1223267" y="108089"/>
                <a:ext cx="10866363" cy="26581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1134" name="成组"/>
            <p:cNvGrpSpPr/>
            <p:nvPr/>
          </p:nvGrpSpPr>
          <p:grpSpPr>
            <a:xfrm>
              <a:off x="948546" y="50178"/>
              <a:ext cx="11174803" cy="2792067"/>
              <a:chOff x="-2058458" y="-139743"/>
              <a:chExt cx="11174802" cy="2792066"/>
            </a:xfrm>
          </p:grpSpPr>
          <p:sp>
            <p:nvSpPr>
              <p:cNvPr id="1132" name="线条"/>
              <p:cNvSpPr/>
              <p:nvPr/>
            </p:nvSpPr>
            <p:spPr>
              <a:xfrm>
                <a:off x="-2058459" y="-139744"/>
                <a:ext cx="2058459" cy="27920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133" name="线条"/>
              <p:cNvSpPr/>
              <p:nvPr/>
            </p:nvSpPr>
            <p:spPr>
              <a:xfrm flipH="1">
                <a:off x="788243" y="89269"/>
                <a:ext cx="8328101" cy="24960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1140" name="成组"/>
          <p:cNvGrpSpPr/>
          <p:nvPr/>
        </p:nvGrpSpPr>
        <p:grpSpPr>
          <a:xfrm flipH="1">
            <a:off x="6896395" y="3990816"/>
            <a:ext cx="11157678" cy="2972167"/>
            <a:chOff x="0" y="0"/>
            <a:chExt cx="11157676" cy="2972165"/>
          </a:xfrm>
        </p:grpSpPr>
        <p:sp>
          <p:nvSpPr>
            <p:cNvPr id="1136" name="线条"/>
            <p:cNvSpPr/>
            <p:nvPr/>
          </p:nvSpPr>
          <p:spPr>
            <a:xfrm>
              <a:off x="3736574" y="179992"/>
              <a:ext cx="4563737" cy="261744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37" name="线条"/>
            <p:cNvSpPr/>
            <p:nvPr/>
          </p:nvSpPr>
          <p:spPr>
            <a:xfrm>
              <a:off x="3747888" y="5263"/>
              <a:ext cx="7409789" cy="29669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38" name="线条"/>
            <p:cNvSpPr/>
            <p:nvPr/>
          </p:nvSpPr>
          <p:spPr>
            <a:xfrm flipH="1">
              <a:off x="2702429" y="-1"/>
              <a:ext cx="813469" cy="28215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39" name="线条"/>
            <p:cNvSpPr/>
            <p:nvPr/>
          </p:nvSpPr>
          <p:spPr>
            <a:xfrm flipH="1">
              <a:off x="-1" y="207348"/>
              <a:ext cx="3152181" cy="25862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141" name="线条"/>
          <p:cNvSpPr/>
          <p:nvPr/>
        </p:nvSpPr>
        <p:spPr>
          <a:xfrm>
            <a:off x="10454375" y="4154230"/>
            <a:ext cx="4563738" cy="26174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2" name="线条"/>
          <p:cNvSpPr/>
          <p:nvPr/>
        </p:nvSpPr>
        <p:spPr>
          <a:xfrm>
            <a:off x="10465690" y="3979500"/>
            <a:ext cx="7409789" cy="29669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3" name="线条"/>
          <p:cNvSpPr/>
          <p:nvPr/>
        </p:nvSpPr>
        <p:spPr>
          <a:xfrm flipH="1">
            <a:off x="15701285" y="70344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4" name="线条"/>
          <p:cNvSpPr/>
          <p:nvPr/>
        </p:nvSpPr>
        <p:spPr>
          <a:xfrm flipH="1">
            <a:off x="13397307" y="7034455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5" name="线条"/>
          <p:cNvSpPr/>
          <p:nvPr/>
        </p:nvSpPr>
        <p:spPr>
          <a:xfrm flipH="1">
            <a:off x="17587280" y="68558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6" name="线条"/>
          <p:cNvSpPr/>
          <p:nvPr/>
        </p:nvSpPr>
        <p:spPr>
          <a:xfrm>
            <a:off x="17966574" y="7002601"/>
            <a:ext cx="1623921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7" name="线条"/>
          <p:cNvSpPr/>
          <p:nvPr/>
        </p:nvSpPr>
        <p:spPr>
          <a:xfrm>
            <a:off x="14931515" y="7034988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8" name="线条"/>
          <p:cNvSpPr/>
          <p:nvPr/>
        </p:nvSpPr>
        <p:spPr>
          <a:xfrm>
            <a:off x="15292685" y="7034988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49" name="线条"/>
          <p:cNvSpPr/>
          <p:nvPr/>
        </p:nvSpPr>
        <p:spPr>
          <a:xfrm>
            <a:off x="14752921" y="6856394"/>
            <a:ext cx="341061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0" name="线条"/>
          <p:cNvSpPr/>
          <p:nvPr/>
        </p:nvSpPr>
        <p:spPr>
          <a:xfrm flipH="1">
            <a:off x="13090766" y="7003134"/>
            <a:ext cx="1623922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1" name="线条"/>
          <p:cNvSpPr/>
          <p:nvPr/>
        </p:nvSpPr>
        <p:spPr>
          <a:xfrm flipH="1">
            <a:off x="7487571" y="7034721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2" name="线条"/>
          <p:cNvSpPr/>
          <p:nvPr/>
        </p:nvSpPr>
        <p:spPr>
          <a:xfrm flipH="1">
            <a:off x="5183594" y="7034722"/>
            <a:ext cx="3991269" cy="28579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3" name="线条"/>
          <p:cNvSpPr/>
          <p:nvPr/>
        </p:nvSpPr>
        <p:spPr>
          <a:xfrm flipH="1">
            <a:off x="9373568" y="6856128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4" name="线条"/>
          <p:cNvSpPr/>
          <p:nvPr/>
        </p:nvSpPr>
        <p:spPr>
          <a:xfrm>
            <a:off x="9752862" y="7002867"/>
            <a:ext cx="1623922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5" name="线条"/>
          <p:cNvSpPr/>
          <p:nvPr/>
        </p:nvSpPr>
        <p:spPr>
          <a:xfrm>
            <a:off x="6717801" y="70352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6" name="线条"/>
          <p:cNvSpPr/>
          <p:nvPr/>
        </p:nvSpPr>
        <p:spPr>
          <a:xfrm>
            <a:off x="7078972" y="7035254"/>
            <a:ext cx="3991270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7" name="线条"/>
          <p:cNvSpPr/>
          <p:nvPr/>
        </p:nvSpPr>
        <p:spPr>
          <a:xfrm>
            <a:off x="6539208" y="68566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8" name="线条"/>
          <p:cNvSpPr/>
          <p:nvPr/>
        </p:nvSpPr>
        <p:spPr>
          <a:xfrm flipH="1">
            <a:off x="4877053" y="7003401"/>
            <a:ext cx="1623921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59" name="线条"/>
          <p:cNvSpPr/>
          <p:nvPr/>
        </p:nvSpPr>
        <p:spPr>
          <a:xfrm flipH="1">
            <a:off x="9420231" y="3974237"/>
            <a:ext cx="813469" cy="28215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60" name="线条"/>
          <p:cNvSpPr/>
          <p:nvPr/>
        </p:nvSpPr>
        <p:spPr>
          <a:xfrm flipH="1">
            <a:off x="6717801" y="4181586"/>
            <a:ext cx="3152180" cy="25862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161" name="矩形"/>
          <p:cNvSpPr/>
          <p:nvPr/>
        </p:nvSpPr>
        <p:spPr>
          <a:xfrm>
            <a:off x="5883281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70" name="成组"/>
          <p:cNvGrpSpPr/>
          <p:nvPr/>
        </p:nvGrpSpPr>
        <p:grpSpPr>
          <a:xfrm>
            <a:off x="4232933" y="9789886"/>
            <a:ext cx="1655391" cy="3402907"/>
            <a:chOff x="53577" y="0"/>
            <a:chExt cx="1655389" cy="3402906"/>
          </a:xfrm>
        </p:grpSpPr>
        <p:graphicFrame>
          <p:nvGraphicFramePr>
            <p:cNvPr id="1162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163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64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65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66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67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68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69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79" name="成组"/>
          <p:cNvGrpSpPr/>
          <p:nvPr/>
        </p:nvGrpSpPr>
        <p:grpSpPr>
          <a:xfrm>
            <a:off x="6277331" y="9789886"/>
            <a:ext cx="1655391" cy="3402907"/>
            <a:chOff x="53577" y="0"/>
            <a:chExt cx="1655390" cy="3402906"/>
          </a:xfrm>
        </p:grpSpPr>
        <p:graphicFrame>
          <p:nvGraphicFramePr>
            <p:cNvPr id="1171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172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3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4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5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6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7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8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88" name="成组"/>
          <p:cNvGrpSpPr/>
          <p:nvPr/>
        </p:nvGrpSpPr>
        <p:grpSpPr>
          <a:xfrm>
            <a:off x="8321730" y="9789886"/>
            <a:ext cx="1655391" cy="3402907"/>
            <a:chOff x="53577" y="0"/>
            <a:chExt cx="1655389" cy="3402906"/>
          </a:xfrm>
        </p:grpSpPr>
        <p:graphicFrame>
          <p:nvGraphicFramePr>
            <p:cNvPr id="1180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181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2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3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4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5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6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7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97" name="成组"/>
          <p:cNvGrpSpPr/>
          <p:nvPr/>
        </p:nvGrpSpPr>
        <p:grpSpPr>
          <a:xfrm>
            <a:off x="10366128" y="9789886"/>
            <a:ext cx="1655391" cy="3402907"/>
            <a:chOff x="53577" y="0"/>
            <a:chExt cx="1655390" cy="3402906"/>
          </a:xfrm>
        </p:grpSpPr>
        <p:graphicFrame>
          <p:nvGraphicFramePr>
            <p:cNvPr id="1189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190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1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2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3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4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5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6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06" name="成组"/>
          <p:cNvGrpSpPr/>
          <p:nvPr/>
        </p:nvGrpSpPr>
        <p:grpSpPr>
          <a:xfrm>
            <a:off x="12410527" y="9789352"/>
            <a:ext cx="1655391" cy="3402907"/>
            <a:chOff x="53577" y="0"/>
            <a:chExt cx="1655389" cy="3402906"/>
          </a:xfrm>
        </p:grpSpPr>
        <p:graphicFrame>
          <p:nvGraphicFramePr>
            <p:cNvPr id="1198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199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0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1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2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3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4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5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15" name="成组"/>
          <p:cNvGrpSpPr/>
          <p:nvPr/>
        </p:nvGrpSpPr>
        <p:grpSpPr>
          <a:xfrm>
            <a:off x="14454926" y="9789352"/>
            <a:ext cx="1655391" cy="3402907"/>
            <a:chOff x="53577" y="0"/>
            <a:chExt cx="1655390" cy="3402906"/>
          </a:xfrm>
        </p:grpSpPr>
        <p:graphicFrame>
          <p:nvGraphicFramePr>
            <p:cNvPr id="1207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208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9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0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1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2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3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4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24" name="成组"/>
          <p:cNvGrpSpPr/>
          <p:nvPr/>
        </p:nvGrpSpPr>
        <p:grpSpPr>
          <a:xfrm>
            <a:off x="16499324" y="9789352"/>
            <a:ext cx="1655391" cy="3402907"/>
            <a:chOff x="53577" y="0"/>
            <a:chExt cx="1655389" cy="3402906"/>
          </a:xfrm>
        </p:grpSpPr>
        <p:graphicFrame>
          <p:nvGraphicFramePr>
            <p:cNvPr id="1216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21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33" name="成组"/>
          <p:cNvGrpSpPr/>
          <p:nvPr/>
        </p:nvGrpSpPr>
        <p:grpSpPr>
          <a:xfrm>
            <a:off x="18543721" y="9789352"/>
            <a:ext cx="1655391" cy="3402907"/>
            <a:chOff x="53577" y="0"/>
            <a:chExt cx="1655390" cy="3402906"/>
          </a:xfrm>
        </p:grpSpPr>
        <p:graphicFrame>
          <p:nvGraphicFramePr>
            <p:cNvPr id="1225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226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7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8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9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30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31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32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34" name="矩形"/>
          <p:cNvSpPr/>
          <p:nvPr/>
        </p:nvSpPr>
        <p:spPr>
          <a:xfrm>
            <a:off x="8774290" y="6394737"/>
            <a:ext cx="1884130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5" name="矩形"/>
          <p:cNvSpPr/>
          <p:nvPr/>
        </p:nvSpPr>
        <p:spPr>
          <a:xfrm>
            <a:off x="14205224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6" name="矩形"/>
          <p:cNvSpPr/>
          <p:nvPr/>
        </p:nvSpPr>
        <p:spPr>
          <a:xfrm>
            <a:off x="17096232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7" name="矩形"/>
          <p:cNvSpPr/>
          <p:nvPr/>
        </p:nvSpPr>
        <p:spPr>
          <a:xfrm>
            <a:off x="5882748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8" name="矩形"/>
          <p:cNvSpPr/>
          <p:nvPr/>
        </p:nvSpPr>
        <p:spPr>
          <a:xfrm>
            <a:off x="8773757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9" name="矩形"/>
          <p:cNvSpPr/>
          <p:nvPr/>
        </p:nvSpPr>
        <p:spPr>
          <a:xfrm>
            <a:off x="14204691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0" name="矩形"/>
          <p:cNvSpPr/>
          <p:nvPr/>
        </p:nvSpPr>
        <p:spPr>
          <a:xfrm>
            <a:off x="17095699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1" name="10.2.4.*"/>
          <p:cNvSpPr txBox="1"/>
          <p:nvPr/>
        </p:nvSpPr>
        <p:spPr>
          <a:xfrm>
            <a:off x="2035247" y="8939891"/>
            <a:ext cx="2029917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10.2.4.*</a:t>
            </a:r>
          </a:p>
        </p:txBody>
      </p:sp>
      <p:sp>
        <p:nvSpPr>
          <p:cNvPr id="1242" name="10.2.3.*"/>
          <p:cNvSpPr txBox="1"/>
          <p:nvPr/>
        </p:nvSpPr>
        <p:spPr>
          <a:xfrm>
            <a:off x="5936515" y="8939891"/>
            <a:ext cx="2029918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10.2.3.*</a:t>
            </a:r>
          </a:p>
        </p:txBody>
      </p:sp>
      <p:sp>
        <p:nvSpPr>
          <p:cNvPr id="1243" name="10.2.*"/>
          <p:cNvSpPr txBox="1"/>
          <p:nvPr/>
        </p:nvSpPr>
        <p:spPr>
          <a:xfrm>
            <a:off x="3887170" y="6437312"/>
            <a:ext cx="1591470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10.2.*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fade thruBlk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948B875-036B-40A8-B42E-D06EF64F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background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212385-4CC1-43B2-8F80-4C58887459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zh-CN" dirty="0"/>
              <a:t>From James F. Kurose and Keith W. Ross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75939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Traditional solution: VLANs"/>
          <p:cNvSpPr txBox="1">
            <a:spLocks noGrp="1"/>
          </p:cNvSpPr>
          <p:nvPr>
            <p:ph type="title"/>
          </p:nvPr>
        </p:nvSpPr>
        <p:spPr>
          <a:xfrm>
            <a:off x="413898" y="-36942"/>
            <a:ext cx="2355620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Traditional solution: VLANs</a:t>
            </a:r>
          </a:p>
        </p:txBody>
      </p:sp>
      <p:grpSp>
        <p:nvGrpSpPr>
          <p:cNvPr id="1254" name="成组"/>
          <p:cNvGrpSpPr/>
          <p:nvPr/>
        </p:nvGrpSpPr>
        <p:grpSpPr>
          <a:xfrm flipH="1">
            <a:off x="6502855" y="4085552"/>
            <a:ext cx="12123350" cy="2842246"/>
            <a:chOff x="0" y="0"/>
            <a:chExt cx="12123348" cy="2842244"/>
          </a:xfrm>
        </p:grpSpPr>
        <p:grpSp>
          <p:nvGrpSpPr>
            <p:cNvPr id="1250" name="成组"/>
            <p:cNvGrpSpPr/>
            <p:nvPr/>
          </p:nvGrpSpPr>
          <p:grpSpPr>
            <a:xfrm>
              <a:off x="-1" y="0"/>
              <a:ext cx="12089631" cy="2766198"/>
              <a:chOff x="0" y="0"/>
              <a:chExt cx="12089629" cy="2766197"/>
            </a:xfrm>
          </p:grpSpPr>
          <p:sp>
            <p:nvSpPr>
              <p:cNvPr id="1248" name="线条"/>
              <p:cNvSpPr/>
              <p:nvPr/>
            </p:nvSpPr>
            <p:spPr>
              <a:xfrm flipH="1">
                <a:off x="-1" y="0"/>
                <a:ext cx="555275" cy="26523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249" name="线条"/>
              <p:cNvSpPr/>
              <p:nvPr/>
            </p:nvSpPr>
            <p:spPr>
              <a:xfrm flipH="1">
                <a:off x="1223267" y="108089"/>
                <a:ext cx="10866363" cy="26581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1253" name="成组"/>
            <p:cNvGrpSpPr/>
            <p:nvPr/>
          </p:nvGrpSpPr>
          <p:grpSpPr>
            <a:xfrm>
              <a:off x="948546" y="50178"/>
              <a:ext cx="11174803" cy="2792067"/>
              <a:chOff x="-2058458" y="-139743"/>
              <a:chExt cx="11174802" cy="2792066"/>
            </a:xfrm>
          </p:grpSpPr>
          <p:sp>
            <p:nvSpPr>
              <p:cNvPr id="1251" name="线条"/>
              <p:cNvSpPr/>
              <p:nvPr/>
            </p:nvSpPr>
            <p:spPr>
              <a:xfrm>
                <a:off x="-2058459" y="-139744"/>
                <a:ext cx="2058459" cy="27920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252" name="线条"/>
              <p:cNvSpPr/>
              <p:nvPr/>
            </p:nvSpPr>
            <p:spPr>
              <a:xfrm flipH="1">
                <a:off x="788243" y="89269"/>
                <a:ext cx="8328101" cy="24960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1261" name="成组"/>
          <p:cNvGrpSpPr/>
          <p:nvPr/>
        </p:nvGrpSpPr>
        <p:grpSpPr>
          <a:xfrm>
            <a:off x="6341121" y="4007396"/>
            <a:ext cx="12123350" cy="2842246"/>
            <a:chOff x="0" y="0"/>
            <a:chExt cx="12123348" cy="2842244"/>
          </a:xfrm>
        </p:grpSpPr>
        <p:grpSp>
          <p:nvGrpSpPr>
            <p:cNvPr id="1257" name="成组"/>
            <p:cNvGrpSpPr/>
            <p:nvPr/>
          </p:nvGrpSpPr>
          <p:grpSpPr>
            <a:xfrm>
              <a:off x="-1" y="0"/>
              <a:ext cx="12089631" cy="2766198"/>
              <a:chOff x="0" y="0"/>
              <a:chExt cx="12089629" cy="2766197"/>
            </a:xfrm>
          </p:grpSpPr>
          <p:sp>
            <p:nvSpPr>
              <p:cNvPr id="1255" name="线条"/>
              <p:cNvSpPr/>
              <p:nvPr/>
            </p:nvSpPr>
            <p:spPr>
              <a:xfrm flipH="1">
                <a:off x="-1" y="0"/>
                <a:ext cx="555275" cy="26523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256" name="线条"/>
              <p:cNvSpPr/>
              <p:nvPr/>
            </p:nvSpPr>
            <p:spPr>
              <a:xfrm flipH="1">
                <a:off x="1223267" y="108089"/>
                <a:ext cx="10866363" cy="26581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1260" name="成组"/>
            <p:cNvGrpSpPr/>
            <p:nvPr/>
          </p:nvGrpSpPr>
          <p:grpSpPr>
            <a:xfrm>
              <a:off x="948546" y="50178"/>
              <a:ext cx="11174803" cy="2792067"/>
              <a:chOff x="-2058458" y="-139743"/>
              <a:chExt cx="11174802" cy="2792066"/>
            </a:xfrm>
          </p:grpSpPr>
          <p:sp>
            <p:nvSpPr>
              <p:cNvPr id="1258" name="线条"/>
              <p:cNvSpPr/>
              <p:nvPr/>
            </p:nvSpPr>
            <p:spPr>
              <a:xfrm>
                <a:off x="-2058459" y="-139744"/>
                <a:ext cx="2058459" cy="279206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259" name="线条"/>
              <p:cNvSpPr/>
              <p:nvPr/>
            </p:nvSpPr>
            <p:spPr>
              <a:xfrm flipH="1">
                <a:off x="788243" y="89269"/>
                <a:ext cx="8328101" cy="24960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1266" name="成组"/>
          <p:cNvGrpSpPr/>
          <p:nvPr/>
        </p:nvGrpSpPr>
        <p:grpSpPr>
          <a:xfrm flipH="1">
            <a:off x="6896395" y="3990816"/>
            <a:ext cx="11157678" cy="2972167"/>
            <a:chOff x="0" y="0"/>
            <a:chExt cx="11157676" cy="2972165"/>
          </a:xfrm>
        </p:grpSpPr>
        <p:sp>
          <p:nvSpPr>
            <p:cNvPr id="1262" name="线条"/>
            <p:cNvSpPr/>
            <p:nvPr/>
          </p:nvSpPr>
          <p:spPr>
            <a:xfrm>
              <a:off x="3736574" y="179992"/>
              <a:ext cx="4563737" cy="261744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63" name="线条"/>
            <p:cNvSpPr/>
            <p:nvPr/>
          </p:nvSpPr>
          <p:spPr>
            <a:xfrm>
              <a:off x="3747888" y="5263"/>
              <a:ext cx="7409789" cy="29669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64" name="线条"/>
            <p:cNvSpPr/>
            <p:nvPr/>
          </p:nvSpPr>
          <p:spPr>
            <a:xfrm flipH="1">
              <a:off x="2702429" y="-1"/>
              <a:ext cx="813469" cy="28215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65" name="线条"/>
            <p:cNvSpPr/>
            <p:nvPr/>
          </p:nvSpPr>
          <p:spPr>
            <a:xfrm flipH="1">
              <a:off x="-1" y="207348"/>
              <a:ext cx="3152181" cy="25862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267" name="线条"/>
          <p:cNvSpPr/>
          <p:nvPr/>
        </p:nvSpPr>
        <p:spPr>
          <a:xfrm>
            <a:off x="10454375" y="4154230"/>
            <a:ext cx="4563738" cy="26174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68" name="线条"/>
          <p:cNvSpPr/>
          <p:nvPr/>
        </p:nvSpPr>
        <p:spPr>
          <a:xfrm>
            <a:off x="10465690" y="3979500"/>
            <a:ext cx="7409789" cy="29669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69" name="线条"/>
          <p:cNvSpPr/>
          <p:nvPr/>
        </p:nvSpPr>
        <p:spPr>
          <a:xfrm flipH="1">
            <a:off x="15701285" y="70344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0" name="线条"/>
          <p:cNvSpPr/>
          <p:nvPr/>
        </p:nvSpPr>
        <p:spPr>
          <a:xfrm flipH="1">
            <a:off x="13397307" y="7034455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1" name="线条"/>
          <p:cNvSpPr/>
          <p:nvPr/>
        </p:nvSpPr>
        <p:spPr>
          <a:xfrm flipH="1">
            <a:off x="17587280" y="68558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2" name="线条"/>
          <p:cNvSpPr/>
          <p:nvPr/>
        </p:nvSpPr>
        <p:spPr>
          <a:xfrm>
            <a:off x="17966574" y="7002601"/>
            <a:ext cx="1623921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3" name="线条"/>
          <p:cNvSpPr/>
          <p:nvPr/>
        </p:nvSpPr>
        <p:spPr>
          <a:xfrm>
            <a:off x="14931515" y="7034988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4" name="线条"/>
          <p:cNvSpPr/>
          <p:nvPr/>
        </p:nvSpPr>
        <p:spPr>
          <a:xfrm>
            <a:off x="15292685" y="7034988"/>
            <a:ext cx="3991269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5" name="线条"/>
          <p:cNvSpPr/>
          <p:nvPr/>
        </p:nvSpPr>
        <p:spPr>
          <a:xfrm>
            <a:off x="14752921" y="6856394"/>
            <a:ext cx="341061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6" name="线条"/>
          <p:cNvSpPr/>
          <p:nvPr/>
        </p:nvSpPr>
        <p:spPr>
          <a:xfrm flipH="1">
            <a:off x="13090766" y="7003134"/>
            <a:ext cx="1623922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7" name="线条"/>
          <p:cNvSpPr/>
          <p:nvPr/>
        </p:nvSpPr>
        <p:spPr>
          <a:xfrm flipH="1">
            <a:off x="7487571" y="7034721"/>
            <a:ext cx="2048463" cy="28323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8" name="线条"/>
          <p:cNvSpPr/>
          <p:nvPr/>
        </p:nvSpPr>
        <p:spPr>
          <a:xfrm flipH="1">
            <a:off x="5183594" y="7034722"/>
            <a:ext cx="3991269" cy="28579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79" name="线条"/>
          <p:cNvSpPr/>
          <p:nvPr/>
        </p:nvSpPr>
        <p:spPr>
          <a:xfrm flipH="1">
            <a:off x="9373568" y="6856128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0" name="线条"/>
          <p:cNvSpPr/>
          <p:nvPr/>
        </p:nvSpPr>
        <p:spPr>
          <a:xfrm>
            <a:off x="9752862" y="7002867"/>
            <a:ext cx="1623922" cy="2830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1" name="线条"/>
          <p:cNvSpPr/>
          <p:nvPr/>
        </p:nvSpPr>
        <p:spPr>
          <a:xfrm>
            <a:off x="6717801" y="7035255"/>
            <a:ext cx="2048463" cy="28323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2" name="线条"/>
          <p:cNvSpPr/>
          <p:nvPr/>
        </p:nvSpPr>
        <p:spPr>
          <a:xfrm>
            <a:off x="7078972" y="7035254"/>
            <a:ext cx="3991270" cy="28579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3" name="线条"/>
          <p:cNvSpPr/>
          <p:nvPr/>
        </p:nvSpPr>
        <p:spPr>
          <a:xfrm>
            <a:off x="6539208" y="6856661"/>
            <a:ext cx="341060" cy="3009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4" name="线条"/>
          <p:cNvSpPr/>
          <p:nvPr/>
        </p:nvSpPr>
        <p:spPr>
          <a:xfrm flipH="1">
            <a:off x="4877053" y="7003401"/>
            <a:ext cx="1623921" cy="28302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5" name="线条"/>
          <p:cNvSpPr/>
          <p:nvPr/>
        </p:nvSpPr>
        <p:spPr>
          <a:xfrm flipH="1">
            <a:off x="9420231" y="3974237"/>
            <a:ext cx="813469" cy="28215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6" name="线条"/>
          <p:cNvSpPr/>
          <p:nvPr/>
        </p:nvSpPr>
        <p:spPr>
          <a:xfrm flipH="1">
            <a:off x="6717801" y="4181586"/>
            <a:ext cx="3152180" cy="25862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87" name="矩形"/>
          <p:cNvSpPr/>
          <p:nvPr/>
        </p:nvSpPr>
        <p:spPr>
          <a:xfrm>
            <a:off x="5883281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96" name="成组"/>
          <p:cNvGrpSpPr/>
          <p:nvPr/>
        </p:nvGrpSpPr>
        <p:grpSpPr>
          <a:xfrm>
            <a:off x="4232933" y="9789886"/>
            <a:ext cx="1655391" cy="3402907"/>
            <a:chOff x="53577" y="0"/>
            <a:chExt cx="1655389" cy="3402906"/>
          </a:xfrm>
        </p:grpSpPr>
        <p:graphicFrame>
          <p:nvGraphicFramePr>
            <p:cNvPr id="1288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289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0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1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2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3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4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5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05" name="成组"/>
          <p:cNvGrpSpPr/>
          <p:nvPr/>
        </p:nvGrpSpPr>
        <p:grpSpPr>
          <a:xfrm>
            <a:off x="6277331" y="9789886"/>
            <a:ext cx="1655391" cy="3402907"/>
            <a:chOff x="53577" y="0"/>
            <a:chExt cx="1655390" cy="3402906"/>
          </a:xfrm>
        </p:grpSpPr>
        <p:graphicFrame>
          <p:nvGraphicFramePr>
            <p:cNvPr id="1297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298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99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0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1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2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3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4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14" name="成组"/>
          <p:cNvGrpSpPr/>
          <p:nvPr/>
        </p:nvGrpSpPr>
        <p:grpSpPr>
          <a:xfrm>
            <a:off x="8321730" y="9789886"/>
            <a:ext cx="1655391" cy="3402907"/>
            <a:chOff x="53577" y="0"/>
            <a:chExt cx="1655389" cy="3402906"/>
          </a:xfrm>
        </p:grpSpPr>
        <p:graphicFrame>
          <p:nvGraphicFramePr>
            <p:cNvPr id="1306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30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0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23" name="成组"/>
          <p:cNvGrpSpPr/>
          <p:nvPr/>
        </p:nvGrpSpPr>
        <p:grpSpPr>
          <a:xfrm>
            <a:off x="10366128" y="9789886"/>
            <a:ext cx="1655391" cy="3402907"/>
            <a:chOff x="53577" y="0"/>
            <a:chExt cx="1655390" cy="3402906"/>
          </a:xfrm>
        </p:grpSpPr>
        <p:graphicFrame>
          <p:nvGraphicFramePr>
            <p:cNvPr id="1315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316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7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8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19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0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1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2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32" name="成组"/>
          <p:cNvGrpSpPr/>
          <p:nvPr/>
        </p:nvGrpSpPr>
        <p:grpSpPr>
          <a:xfrm>
            <a:off x="12410527" y="9789352"/>
            <a:ext cx="1655391" cy="3402907"/>
            <a:chOff x="53577" y="0"/>
            <a:chExt cx="1655389" cy="3402906"/>
          </a:xfrm>
        </p:grpSpPr>
        <p:graphicFrame>
          <p:nvGraphicFramePr>
            <p:cNvPr id="1324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325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6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7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8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29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0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1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41" name="成组"/>
          <p:cNvGrpSpPr/>
          <p:nvPr/>
        </p:nvGrpSpPr>
        <p:grpSpPr>
          <a:xfrm>
            <a:off x="14454926" y="9789352"/>
            <a:ext cx="1655391" cy="3402907"/>
            <a:chOff x="53577" y="0"/>
            <a:chExt cx="1655390" cy="3402906"/>
          </a:xfrm>
        </p:grpSpPr>
        <p:graphicFrame>
          <p:nvGraphicFramePr>
            <p:cNvPr id="1333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334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5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6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7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8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39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0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50" name="成组"/>
          <p:cNvGrpSpPr/>
          <p:nvPr/>
        </p:nvGrpSpPr>
        <p:grpSpPr>
          <a:xfrm>
            <a:off x="16499324" y="9789352"/>
            <a:ext cx="1655391" cy="3402907"/>
            <a:chOff x="53577" y="0"/>
            <a:chExt cx="1655389" cy="3402906"/>
          </a:xfrm>
        </p:grpSpPr>
        <p:graphicFrame>
          <p:nvGraphicFramePr>
            <p:cNvPr id="1342" name="表格"/>
            <p:cNvGraphicFramePr/>
            <p:nvPr/>
          </p:nvGraphicFramePr>
          <p:xfrm>
            <a:off x="53578" y="598747"/>
            <a:ext cx="1655388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343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4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5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6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7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8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9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59" name="成组"/>
          <p:cNvGrpSpPr/>
          <p:nvPr/>
        </p:nvGrpSpPr>
        <p:grpSpPr>
          <a:xfrm>
            <a:off x="18543721" y="9789352"/>
            <a:ext cx="1655391" cy="3402907"/>
            <a:chOff x="53577" y="0"/>
            <a:chExt cx="1655390" cy="3402906"/>
          </a:xfrm>
        </p:grpSpPr>
        <p:graphicFrame>
          <p:nvGraphicFramePr>
            <p:cNvPr id="1351" name="表格"/>
            <p:cNvGraphicFramePr/>
            <p:nvPr/>
          </p:nvGraphicFramePr>
          <p:xfrm>
            <a:off x="53578" y="598747"/>
            <a:ext cx="1655389" cy="280415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352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53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54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55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56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57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58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chemeClr val="accent4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60" name="矩形"/>
          <p:cNvSpPr/>
          <p:nvPr/>
        </p:nvSpPr>
        <p:spPr>
          <a:xfrm>
            <a:off x="8774290" y="6394737"/>
            <a:ext cx="1884130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1" name="矩形"/>
          <p:cNvSpPr/>
          <p:nvPr/>
        </p:nvSpPr>
        <p:spPr>
          <a:xfrm>
            <a:off x="14205224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2" name="矩形"/>
          <p:cNvSpPr/>
          <p:nvPr/>
        </p:nvSpPr>
        <p:spPr>
          <a:xfrm>
            <a:off x="17096232" y="6394737"/>
            <a:ext cx="1884131" cy="919293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3" name="矩形"/>
          <p:cNvSpPr/>
          <p:nvPr/>
        </p:nvSpPr>
        <p:spPr>
          <a:xfrm>
            <a:off x="5882748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4" name="矩形"/>
          <p:cNvSpPr/>
          <p:nvPr/>
        </p:nvSpPr>
        <p:spPr>
          <a:xfrm>
            <a:off x="8773757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5" name="矩形"/>
          <p:cNvSpPr/>
          <p:nvPr/>
        </p:nvSpPr>
        <p:spPr>
          <a:xfrm>
            <a:off x="14204691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6" name="矩形"/>
          <p:cNvSpPr/>
          <p:nvPr/>
        </p:nvSpPr>
        <p:spPr>
          <a:xfrm>
            <a:off x="17095699" y="3451406"/>
            <a:ext cx="1884131" cy="919292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7" name="10.2.4.*"/>
          <p:cNvSpPr txBox="1"/>
          <p:nvPr/>
        </p:nvSpPr>
        <p:spPr>
          <a:xfrm>
            <a:off x="2035247" y="8939891"/>
            <a:ext cx="2029917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10.2.4.*</a:t>
            </a:r>
          </a:p>
        </p:txBody>
      </p:sp>
      <p:sp>
        <p:nvSpPr>
          <p:cNvPr id="1368" name="10.2.3.*"/>
          <p:cNvSpPr txBox="1"/>
          <p:nvPr/>
        </p:nvSpPr>
        <p:spPr>
          <a:xfrm>
            <a:off x="5936515" y="8939891"/>
            <a:ext cx="2029918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10.2.3.*</a:t>
            </a:r>
          </a:p>
        </p:txBody>
      </p:sp>
      <p:sp>
        <p:nvSpPr>
          <p:cNvPr id="1369" name="10.2.*"/>
          <p:cNvSpPr txBox="1"/>
          <p:nvPr/>
        </p:nvSpPr>
        <p:spPr>
          <a:xfrm>
            <a:off x="3887170" y="6437312"/>
            <a:ext cx="1591470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spcBef>
                <a:spcPts val="3200"/>
              </a:spcBef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10.2.*</a:t>
            </a:r>
          </a:p>
        </p:txBody>
      </p:sp>
      <p:sp>
        <p:nvSpPr>
          <p:cNvPr id="1370" name="形状"/>
          <p:cNvSpPr/>
          <p:nvPr/>
        </p:nvSpPr>
        <p:spPr>
          <a:xfrm>
            <a:off x="3038949" y="5358733"/>
            <a:ext cx="5173396" cy="8179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2" h="20433" extrusionOk="0">
                <a:moveTo>
                  <a:pt x="9526" y="1461"/>
                </a:moveTo>
                <a:cubicBezTo>
                  <a:pt x="5387" y="2777"/>
                  <a:pt x="2263" y="5047"/>
                  <a:pt x="832" y="7775"/>
                </a:cubicBezTo>
                <a:cubicBezTo>
                  <a:pt x="-293" y="9920"/>
                  <a:pt x="-294" y="12234"/>
                  <a:pt x="928" y="14359"/>
                </a:cubicBezTo>
                <a:cubicBezTo>
                  <a:pt x="1431" y="15233"/>
                  <a:pt x="2142" y="16065"/>
                  <a:pt x="3194" y="16730"/>
                </a:cubicBezTo>
                <a:cubicBezTo>
                  <a:pt x="5007" y="17876"/>
                  <a:pt x="7562" y="18377"/>
                  <a:pt x="9882" y="19085"/>
                </a:cubicBezTo>
                <a:cubicBezTo>
                  <a:pt x="13105" y="20067"/>
                  <a:pt x="16773" y="21197"/>
                  <a:pt x="19191" y="19727"/>
                </a:cubicBezTo>
                <a:cubicBezTo>
                  <a:pt x="20399" y="18992"/>
                  <a:pt x="20524" y="17882"/>
                  <a:pt x="20655" y="16839"/>
                </a:cubicBezTo>
                <a:cubicBezTo>
                  <a:pt x="20882" y="15025"/>
                  <a:pt x="21306" y="13190"/>
                  <a:pt x="20655" y="11410"/>
                </a:cubicBezTo>
                <a:cubicBezTo>
                  <a:pt x="20163" y="10065"/>
                  <a:pt x="19064" y="8775"/>
                  <a:pt x="19312" y="7397"/>
                </a:cubicBezTo>
                <a:cubicBezTo>
                  <a:pt x="19532" y="6177"/>
                  <a:pt x="20800" y="5110"/>
                  <a:pt x="20934" y="3883"/>
                </a:cubicBezTo>
                <a:cubicBezTo>
                  <a:pt x="21096" y="2397"/>
                  <a:pt x="19657" y="1036"/>
                  <a:pt x="17457" y="394"/>
                </a:cubicBezTo>
                <a:cubicBezTo>
                  <a:pt x="14727" y="-403"/>
                  <a:pt x="11467" y="36"/>
                  <a:pt x="9526" y="1461"/>
                </a:cubicBezTo>
                <a:close/>
              </a:path>
            </a:pathLst>
          </a:custGeom>
          <a:solidFill>
            <a:schemeClr val="accent1">
              <a:satOff val="-3355"/>
              <a:lumOff val="26614"/>
              <a:alpha val="24939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371" name="形状"/>
          <p:cNvSpPr/>
          <p:nvPr/>
        </p:nvSpPr>
        <p:spPr>
          <a:xfrm flipH="1">
            <a:off x="8202287" y="5621975"/>
            <a:ext cx="4113593" cy="7493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4" h="20625" extrusionOk="0">
                <a:moveTo>
                  <a:pt x="2534" y="3963"/>
                </a:moveTo>
                <a:cubicBezTo>
                  <a:pt x="1995" y="5241"/>
                  <a:pt x="1602" y="6536"/>
                  <a:pt x="1359" y="7842"/>
                </a:cubicBezTo>
                <a:cubicBezTo>
                  <a:pt x="909" y="10255"/>
                  <a:pt x="971" y="12691"/>
                  <a:pt x="377" y="15096"/>
                </a:cubicBezTo>
                <a:cubicBezTo>
                  <a:pt x="-42" y="16786"/>
                  <a:pt x="-575" y="18647"/>
                  <a:pt x="1635" y="19817"/>
                </a:cubicBezTo>
                <a:cubicBezTo>
                  <a:pt x="4451" y="21307"/>
                  <a:pt x="8716" y="20275"/>
                  <a:pt x="12541" y="20302"/>
                </a:cubicBezTo>
                <a:cubicBezTo>
                  <a:pt x="14750" y="20318"/>
                  <a:pt x="17162" y="20676"/>
                  <a:pt x="18854" y="19883"/>
                </a:cubicBezTo>
                <a:cubicBezTo>
                  <a:pt x="20979" y="18887"/>
                  <a:pt x="20078" y="17197"/>
                  <a:pt x="20038" y="15702"/>
                </a:cubicBezTo>
                <a:cubicBezTo>
                  <a:pt x="20000" y="14284"/>
                  <a:pt x="20994" y="12835"/>
                  <a:pt x="20493" y="11386"/>
                </a:cubicBezTo>
                <a:cubicBezTo>
                  <a:pt x="20038" y="10071"/>
                  <a:pt x="18365" y="8955"/>
                  <a:pt x="18133" y="7618"/>
                </a:cubicBezTo>
                <a:cubicBezTo>
                  <a:pt x="17770" y="5526"/>
                  <a:pt x="21025" y="3415"/>
                  <a:pt x="19091" y="1490"/>
                </a:cubicBezTo>
                <a:cubicBezTo>
                  <a:pt x="17520" y="-73"/>
                  <a:pt x="13771" y="-293"/>
                  <a:pt x="10506" y="307"/>
                </a:cubicBezTo>
                <a:cubicBezTo>
                  <a:pt x="7106" y="933"/>
                  <a:pt x="4260" y="2238"/>
                  <a:pt x="2534" y="3963"/>
                </a:cubicBezTo>
                <a:close/>
              </a:path>
            </a:pathLst>
          </a:custGeom>
          <a:solidFill>
            <a:schemeClr val="accent2">
              <a:hueOff val="-2473792"/>
              <a:satOff val="-50209"/>
              <a:lumOff val="23543"/>
              <a:alpha val="24939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VL2: “Virtual Layer 2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VL2: “Virtual Layer 2”</a:t>
            </a:r>
          </a:p>
        </p:txBody>
      </p:sp>
      <p:sp>
        <p:nvSpPr>
          <p:cNvPr id="1377" name="VL2 @ Microsoft, ACM SIGCOMM’09…"/>
          <p:cNvSpPr txBox="1"/>
          <p:nvPr/>
        </p:nvSpPr>
        <p:spPr>
          <a:xfrm>
            <a:off x="6711090" y="12016149"/>
            <a:ext cx="11569702" cy="992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VL2 @ </a:t>
            </a:r>
            <a:r>
              <a:rPr b="1">
                <a:solidFill>
                  <a:schemeClr val="accent5"/>
                </a:solidFill>
              </a:rPr>
              <a:t>Microsoft</a:t>
            </a:r>
            <a:r>
              <a:t>, ACM SIGCOMM’09</a:t>
            </a:r>
          </a:p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Greenburg, Hamilton, Jain, Kandula, Kim, Lahiri, Maltz, Patel, Sengupta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FE639C2-7DE9-4263-A54C-7BAEF81D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95" y="2267230"/>
            <a:ext cx="13288497" cy="96192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VL2: “Virtual Layer 2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VL2: “Virtual Layer 2”</a:t>
            </a:r>
          </a:p>
        </p:txBody>
      </p:sp>
      <p:sp>
        <p:nvSpPr>
          <p:cNvPr id="1382" name="VL2 @ Microsoft, ACM SIGCOMM’09…"/>
          <p:cNvSpPr txBox="1"/>
          <p:nvPr/>
        </p:nvSpPr>
        <p:spPr>
          <a:xfrm>
            <a:off x="760280" y="12013106"/>
            <a:ext cx="11569702" cy="992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VL2 @ </a:t>
            </a:r>
            <a:r>
              <a:rPr b="1">
                <a:solidFill>
                  <a:schemeClr val="accent5"/>
                </a:solidFill>
              </a:rPr>
              <a:t>Microsoft</a:t>
            </a:r>
            <a:r>
              <a:t>, ACM SIGCOMM’09</a:t>
            </a:r>
          </a:p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Greenburg, Hamilton, Jain, Kandula, Kim, Lahiri, Maltz, Patel, Sengupta</a:t>
            </a:r>
          </a:p>
        </p:txBody>
      </p:sp>
      <p:sp>
        <p:nvSpPr>
          <p:cNvPr id="1384" name="Clos network…"/>
          <p:cNvSpPr txBox="1">
            <a:spLocks noGrp="1"/>
          </p:cNvSpPr>
          <p:nvPr>
            <p:ph type="body" sz="quarter" idx="4294967295"/>
          </p:nvPr>
        </p:nvSpPr>
        <p:spPr>
          <a:xfrm>
            <a:off x="13337224" y="4642596"/>
            <a:ext cx="10470805" cy="636730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1130300" indent="-812800" defTabSz="821531">
              <a:lnSpc>
                <a:spcPct val="150000"/>
              </a:lnSpc>
              <a:spcBef>
                <a:spcPts val="0"/>
              </a:spcBef>
              <a:buSzPct val="125000"/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Clos network</a:t>
            </a:r>
          </a:p>
          <a:p>
            <a:pPr marL="1130300" indent="-812800" defTabSz="821531">
              <a:lnSpc>
                <a:spcPct val="150000"/>
              </a:lnSpc>
              <a:spcBef>
                <a:spcPts val="0"/>
              </a:spcBef>
              <a:buSzPct val="125000"/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Name ≠ Location</a:t>
            </a:r>
          </a:p>
          <a:p>
            <a:pPr marL="1130300" indent="-812800" defTabSz="821531">
              <a:spcBef>
                <a:spcPts val="0"/>
              </a:spcBef>
              <a:buSzPct val="125000"/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Randomized load balancing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BB298F-40F6-4140-AB53-3AB82CE9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6" y="2393821"/>
            <a:ext cx="13288497" cy="9619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VL2: Location vs. App addresses"/>
          <p:cNvSpPr txBox="1">
            <a:spLocks noGrp="1"/>
          </p:cNvSpPr>
          <p:nvPr>
            <p:ph type="title"/>
          </p:nvPr>
        </p:nvSpPr>
        <p:spPr>
          <a:xfrm>
            <a:off x="1758137" y="-28755"/>
            <a:ext cx="20867726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VL2: Location vs. App addresses</a:t>
            </a:r>
          </a:p>
        </p:txBody>
      </p:sp>
      <p:sp>
        <p:nvSpPr>
          <p:cNvPr id="1389" name="成组"/>
          <p:cNvSpPr txBox="1"/>
          <p:nvPr/>
        </p:nvSpPr>
        <p:spPr>
          <a:xfrm>
            <a:off x="3251576" y="12559445"/>
            <a:ext cx="11569700" cy="9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VL2 @ </a:t>
            </a:r>
            <a:r>
              <a:rPr b="1">
                <a:solidFill>
                  <a:schemeClr val="accent5"/>
                </a:solidFill>
              </a:rPr>
              <a:t>Microsoft</a:t>
            </a:r>
            <a:r>
              <a:t>, ACM SIGCOMM’09</a:t>
            </a:r>
          </a:p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Greenburg, Hamilton, Jain, Kandula, Kim, Lahiri, Maltz, Patel, Sengupta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03BB7A-0190-48F4-B115-DAB3B0ED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75" y="2471558"/>
            <a:ext cx="15050902" cy="967850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5F90F40-1765-477E-97B7-872D6F9993E8}"/>
              </a:ext>
            </a:extLst>
          </p:cNvPr>
          <p:cNvGrpSpPr/>
          <p:nvPr/>
        </p:nvGrpSpPr>
        <p:grpSpPr>
          <a:xfrm>
            <a:off x="8086167" y="10262403"/>
            <a:ext cx="5307106" cy="913711"/>
            <a:chOff x="11241741" y="10262403"/>
            <a:chExt cx="5307106" cy="91371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76E80C6-CC20-41F3-BE1C-53BDD1F3EF31}"/>
                </a:ext>
              </a:extLst>
            </p:cNvPr>
            <p:cNvSpPr txBox="1"/>
            <p:nvPr/>
          </p:nvSpPr>
          <p:spPr>
            <a:xfrm>
              <a:off x="12030635" y="10262403"/>
              <a:ext cx="3299012" cy="913711"/>
            </a:xfrm>
            <a:prstGeom prst="rect">
              <a:avLst/>
            </a:prstGeom>
            <a:solidFill>
              <a:schemeClr val="bg1"/>
            </a:solidFill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5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Virtual IP</a:t>
              </a:r>
              <a:endPara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DD9B83F3-CEF3-4129-AC62-613128A323BD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11241741" y="10719259"/>
              <a:ext cx="788894" cy="0"/>
            </a:xfrm>
            <a:prstGeom prst="straightConnector1">
              <a:avLst/>
            </a:prstGeom>
            <a:solidFill>
              <a:schemeClr val="bg1"/>
            </a:solidFill>
            <a:ln w="76200" cap="flat">
              <a:solidFill>
                <a:srgbClr val="FF0000"/>
              </a:solidFill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C2CD3236-8901-46A2-B034-9DFD82844268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15329647" y="10719259"/>
              <a:ext cx="1219200" cy="0"/>
            </a:xfrm>
            <a:prstGeom prst="straightConnector1">
              <a:avLst/>
            </a:prstGeom>
            <a:solidFill>
              <a:schemeClr val="bg1"/>
            </a:solidFill>
            <a:ln w="76200" cap="flat">
              <a:solidFill>
                <a:srgbClr val="FF0000"/>
              </a:solidFill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4092E06-FF15-4417-B7B1-16A990F7DD17}"/>
              </a:ext>
            </a:extLst>
          </p:cNvPr>
          <p:cNvGrpSpPr/>
          <p:nvPr/>
        </p:nvGrpSpPr>
        <p:grpSpPr>
          <a:xfrm>
            <a:off x="6678708" y="6721344"/>
            <a:ext cx="5307106" cy="913711"/>
            <a:chOff x="11241741" y="10262403"/>
            <a:chExt cx="5307106" cy="91371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0492182-0653-45DF-95AF-6BE1A15875B9}"/>
                </a:ext>
              </a:extLst>
            </p:cNvPr>
            <p:cNvSpPr txBox="1"/>
            <p:nvPr/>
          </p:nvSpPr>
          <p:spPr>
            <a:xfrm>
              <a:off x="12030635" y="10262403"/>
              <a:ext cx="3299012" cy="913711"/>
            </a:xfrm>
            <a:prstGeom prst="rect">
              <a:avLst/>
            </a:prstGeom>
            <a:solidFill>
              <a:schemeClr val="bg1"/>
            </a:solidFill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5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Physical IP</a:t>
              </a:r>
              <a:endPara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3036638F-2B86-4AF0-8FA7-0A80D40A82F7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11241741" y="10719259"/>
              <a:ext cx="788894" cy="0"/>
            </a:xfrm>
            <a:prstGeom prst="straightConnector1">
              <a:avLst/>
            </a:prstGeom>
            <a:solidFill>
              <a:schemeClr val="bg1"/>
            </a:solidFill>
            <a:ln w="76200" cap="flat">
              <a:solidFill>
                <a:srgbClr val="FF0000"/>
              </a:solidFill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B6D8BD40-23CC-42FC-AAA9-A0845C428ECF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15329647" y="10719259"/>
              <a:ext cx="1219200" cy="0"/>
            </a:xfrm>
            <a:prstGeom prst="straightConnector1">
              <a:avLst/>
            </a:prstGeom>
            <a:solidFill>
              <a:schemeClr val="bg1"/>
            </a:solidFill>
            <a:ln w="76200" cap="flat">
              <a:solidFill>
                <a:srgbClr val="FF0000"/>
              </a:solidFill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0" name="内容占位符 3">
            <a:extLst>
              <a:ext uri="{FF2B5EF4-FFF2-40B4-BE49-F238E27FC236}">
                <a16:creationId xmlns:a16="http://schemas.microsoft.com/office/drawing/2014/main" id="{5548CB83-41F8-4C67-AB4B-2805887AFFA0}"/>
              </a:ext>
            </a:extLst>
          </p:cNvPr>
          <p:cNvSpPr txBox="1">
            <a:spLocks/>
          </p:cNvSpPr>
          <p:nvPr/>
        </p:nvSpPr>
        <p:spPr>
          <a:xfrm>
            <a:off x="17104167" y="5188974"/>
            <a:ext cx="6553694" cy="570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00113" indent="-4508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/>
              <a:t>Virtual IP: Name </a:t>
            </a:r>
          </a:p>
          <a:p>
            <a:pPr lvl="1"/>
            <a:r>
              <a:rPr lang="en-US" altLang="zh-CN" sz="4000" dirty="0"/>
              <a:t>Unique</a:t>
            </a:r>
          </a:p>
          <a:p>
            <a:r>
              <a:rPr lang="en-US" altLang="zh-CN" sz="4400" dirty="0"/>
              <a:t>Physical IP: Location </a:t>
            </a:r>
          </a:p>
          <a:p>
            <a:pPr lvl="1"/>
            <a:r>
              <a:rPr lang="en-US" altLang="zh-CN" sz="4000" dirty="0"/>
              <a:t>Routing friendly</a:t>
            </a:r>
          </a:p>
          <a:p>
            <a:endParaRPr lang="en-US" altLang="zh-CN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VL2: Address translation"/>
          <p:cNvSpPr txBox="1">
            <a:spLocks noGrp="1"/>
          </p:cNvSpPr>
          <p:nvPr>
            <p:ph type="title"/>
          </p:nvPr>
        </p:nvSpPr>
        <p:spPr>
          <a:xfrm>
            <a:off x="1758137" y="-28755"/>
            <a:ext cx="20867726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VL2: Address translation</a:t>
            </a:r>
          </a:p>
        </p:txBody>
      </p:sp>
      <p:sp>
        <p:nvSpPr>
          <p:cNvPr id="1395" name="成组"/>
          <p:cNvSpPr txBox="1"/>
          <p:nvPr/>
        </p:nvSpPr>
        <p:spPr>
          <a:xfrm>
            <a:off x="6407150" y="12559445"/>
            <a:ext cx="11569700" cy="9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VL2 @ </a:t>
            </a:r>
            <a:r>
              <a:rPr b="1">
                <a:solidFill>
                  <a:schemeClr val="accent5"/>
                </a:solidFill>
              </a:rPr>
              <a:t>Microsoft</a:t>
            </a:r>
            <a:r>
              <a:t>, ACM SIGCOMM’09</a:t>
            </a:r>
          </a:p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Greenburg, Hamilton, Jain, Kandula, Kim, Lahiri, Maltz, Patel, Sengupta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59BCF3-C30C-4AE1-AD1D-2CA9840B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81" y="2471558"/>
            <a:ext cx="16479931" cy="97168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VL2: Location vs. App addresses"/>
          <p:cNvSpPr txBox="1">
            <a:spLocks noGrp="1"/>
          </p:cNvSpPr>
          <p:nvPr>
            <p:ph type="title"/>
          </p:nvPr>
        </p:nvSpPr>
        <p:spPr>
          <a:xfrm>
            <a:off x="1758137" y="-28755"/>
            <a:ext cx="20867726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VL2: Location vs. App addresses</a:t>
            </a:r>
          </a:p>
        </p:txBody>
      </p:sp>
      <p:sp>
        <p:nvSpPr>
          <p:cNvPr id="1389" name="成组"/>
          <p:cNvSpPr txBox="1"/>
          <p:nvPr/>
        </p:nvSpPr>
        <p:spPr>
          <a:xfrm>
            <a:off x="6335428" y="12559445"/>
            <a:ext cx="11569700" cy="9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VL2 @ </a:t>
            </a:r>
            <a:r>
              <a:rPr b="1">
                <a:solidFill>
                  <a:schemeClr val="accent5"/>
                </a:solidFill>
              </a:rPr>
              <a:t>Microsoft</a:t>
            </a:r>
            <a:r>
              <a:t>, ACM SIGCOMM’09</a:t>
            </a:r>
          </a:p>
          <a:p>
            <a:pPr>
              <a:defRPr sz="30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Greenburg, Hamilton, Jain, Kandula, Kim, Lahiri, Maltz, Patel, Sengupta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03BB7A-0190-48F4-B115-DAB3B0ED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27" y="2471558"/>
            <a:ext cx="15050902" cy="96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869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7A630-AB7F-4CE7-B7CD-6C69E148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Routing algorithm classification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0B3DF-0C8B-4286-AEF1-5582F678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13" y="2500313"/>
            <a:ext cx="22670573" cy="988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60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Q: global or decentralized information?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6000" b="0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60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global: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all routers have complete topology, link cost info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“</a:t>
            </a:r>
            <a:r>
              <a:rPr kumimoji="0" lang="en-US" altLang="ja-JP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link state</a:t>
            </a:r>
            <a:r>
              <a: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”</a:t>
            </a:r>
            <a:r>
              <a:rPr kumimoji="0" lang="en-US" altLang="ja-JP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 algorithms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ja-JP" sz="6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60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decentralized: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router knows physically-connected neighbors, link costs to neighbors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iterative process of computation, exchange of info with neighbors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“</a:t>
            </a:r>
            <a:r>
              <a:rPr kumimoji="0" lang="en-US" altLang="ja-JP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distance vector</a:t>
            </a:r>
            <a:r>
              <a: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”</a:t>
            </a:r>
            <a:r>
              <a:rPr kumimoji="0" lang="en-US" altLang="ja-JP" sz="6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</a:rPr>
              <a:t> algorithms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2164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线条"/>
          <p:cNvSpPr/>
          <p:nvPr/>
        </p:nvSpPr>
        <p:spPr>
          <a:xfrm flipH="1" flipV="1">
            <a:off x="14458855" y="5034019"/>
            <a:ext cx="1253889" cy="16295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1" name="线条"/>
          <p:cNvSpPr/>
          <p:nvPr/>
        </p:nvSpPr>
        <p:spPr>
          <a:xfrm flipV="1">
            <a:off x="15942516" y="4624053"/>
            <a:ext cx="614150" cy="19622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2" name="线条"/>
          <p:cNvSpPr/>
          <p:nvPr/>
        </p:nvSpPr>
        <p:spPr>
          <a:xfrm flipH="1" flipV="1">
            <a:off x="8070159" y="4563230"/>
            <a:ext cx="2226292" cy="4268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3" name="线条"/>
          <p:cNvSpPr/>
          <p:nvPr/>
        </p:nvSpPr>
        <p:spPr>
          <a:xfrm flipH="1" flipV="1">
            <a:off x="7736962" y="4741824"/>
            <a:ext cx="844456" cy="15272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4" name="线条"/>
          <p:cNvSpPr/>
          <p:nvPr/>
        </p:nvSpPr>
        <p:spPr>
          <a:xfrm flipV="1">
            <a:off x="8760011" y="5022776"/>
            <a:ext cx="1688911" cy="14248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5" name="线条"/>
          <p:cNvSpPr/>
          <p:nvPr/>
        </p:nvSpPr>
        <p:spPr>
          <a:xfrm>
            <a:off x="10102621" y="8119084"/>
            <a:ext cx="537381" cy="18249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6" name="线条"/>
          <p:cNvSpPr/>
          <p:nvPr/>
        </p:nvSpPr>
        <p:spPr>
          <a:xfrm flipH="1">
            <a:off x="13275191" y="8502394"/>
            <a:ext cx="716509" cy="2106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7" name="线条"/>
          <p:cNvSpPr/>
          <p:nvPr/>
        </p:nvSpPr>
        <p:spPr>
          <a:xfrm flipH="1" flipV="1">
            <a:off x="10843651" y="10084634"/>
            <a:ext cx="2175113" cy="4472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8" name="线条"/>
          <p:cNvSpPr/>
          <p:nvPr/>
        </p:nvSpPr>
        <p:spPr>
          <a:xfrm flipH="1" flipV="1">
            <a:off x="10775166" y="8139296"/>
            <a:ext cx="2746352" cy="44732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9" name="线条"/>
          <p:cNvSpPr/>
          <p:nvPr/>
        </p:nvSpPr>
        <p:spPr>
          <a:xfrm flipH="1">
            <a:off x="11081708" y="8714036"/>
            <a:ext cx="2541635" cy="11648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40" name="线条"/>
          <p:cNvSpPr/>
          <p:nvPr/>
        </p:nvSpPr>
        <p:spPr>
          <a:xfrm flipH="1" flipV="1">
            <a:off x="9034089" y="6311962"/>
            <a:ext cx="1228299" cy="18599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41" name="线条"/>
          <p:cNvSpPr/>
          <p:nvPr/>
        </p:nvSpPr>
        <p:spPr>
          <a:xfrm flipH="1" flipV="1">
            <a:off x="11243797" y="4827235"/>
            <a:ext cx="2226292" cy="4268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42" name="线条"/>
          <p:cNvSpPr/>
          <p:nvPr/>
        </p:nvSpPr>
        <p:spPr>
          <a:xfrm flipH="1">
            <a:off x="13648681" y="6635424"/>
            <a:ext cx="2277472" cy="200412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43" name="OSPF over 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OSPF over IP</a:t>
            </a:r>
          </a:p>
        </p:txBody>
      </p:sp>
      <p:sp>
        <p:nvSpPr>
          <p:cNvPr id="1444" name="矩形"/>
          <p:cNvSpPr/>
          <p:nvPr/>
        </p:nvSpPr>
        <p:spPr>
          <a:xfrm>
            <a:off x="6997287" y="4378628"/>
            <a:ext cx="1601814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5" name="矩形"/>
          <p:cNvSpPr/>
          <p:nvPr/>
        </p:nvSpPr>
        <p:spPr>
          <a:xfrm>
            <a:off x="9888373" y="4689826"/>
            <a:ext cx="1601814" cy="44648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6" name="矩形"/>
          <p:cNvSpPr/>
          <p:nvPr/>
        </p:nvSpPr>
        <p:spPr>
          <a:xfrm>
            <a:off x="7952930" y="6203778"/>
            <a:ext cx="1601814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7" name="矩形"/>
          <p:cNvSpPr/>
          <p:nvPr/>
        </p:nvSpPr>
        <p:spPr>
          <a:xfrm>
            <a:off x="13086534" y="4945721"/>
            <a:ext cx="1601814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8" name="矩形"/>
          <p:cNvSpPr/>
          <p:nvPr/>
        </p:nvSpPr>
        <p:spPr>
          <a:xfrm>
            <a:off x="15209935" y="6382905"/>
            <a:ext cx="1601813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9" name="矩形"/>
          <p:cNvSpPr/>
          <p:nvPr/>
        </p:nvSpPr>
        <p:spPr>
          <a:xfrm>
            <a:off x="15593778" y="4378628"/>
            <a:ext cx="1601814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0" name="矩形"/>
          <p:cNvSpPr/>
          <p:nvPr/>
        </p:nvSpPr>
        <p:spPr>
          <a:xfrm>
            <a:off x="9272625" y="7864404"/>
            <a:ext cx="1601814" cy="44648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1" name="矩形"/>
          <p:cNvSpPr/>
          <p:nvPr/>
        </p:nvSpPr>
        <p:spPr>
          <a:xfrm>
            <a:off x="13086534" y="8344475"/>
            <a:ext cx="1601814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2" name="矩形"/>
          <p:cNvSpPr/>
          <p:nvPr/>
        </p:nvSpPr>
        <p:spPr>
          <a:xfrm>
            <a:off x="9888373" y="9751900"/>
            <a:ext cx="1601814" cy="44648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3" name="矩形"/>
          <p:cNvSpPr/>
          <p:nvPr/>
        </p:nvSpPr>
        <p:spPr>
          <a:xfrm>
            <a:off x="12446796" y="10306046"/>
            <a:ext cx="1601813" cy="44648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454" name="表格"/>
          <p:cNvGraphicFramePr/>
          <p:nvPr/>
        </p:nvGraphicFramePr>
        <p:xfrm>
          <a:off x="9896103" y="10413274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55" name="表格"/>
          <p:cNvGraphicFramePr/>
          <p:nvPr/>
        </p:nvGraphicFramePr>
        <p:xfrm>
          <a:off x="12456179" y="10965208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56" name="表格"/>
          <p:cNvGraphicFramePr/>
          <p:nvPr/>
        </p:nvGraphicFramePr>
        <p:xfrm>
          <a:off x="15593778" y="234588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57" name="表格"/>
          <p:cNvGraphicFramePr/>
          <p:nvPr/>
        </p:nvGraphicFramePr>
        <p:xfrm>
          <a:off x="7015146" y="234588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58" name="表格"/>
          <p:cNvGraphicFramePr/>
          <p:nvPr/>
        </p:nvGraphicFramePr>
        <p:xfrm>
          <a:off x="7232735" y="681014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59" name="表格"/>
          <p:cNvGraphicFramePr/>
          <p:nvPr/>
        </p:nvGraphicFramePr>
        <p:xfrm>
          <a:off x="15897293" y="7002962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60" name="I know the…"/>
          <p:cNvSpPr/>
          <p:nvPr/>
        </p:nvSpPr>
        <p:spPr>
          <a:xfrm>
            <a:off x="14299832" y="10080516"/>
            <a:ext cx="6299995" cy="1922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5" y="21600"/>
                </a:moveTo>
                <a:cubicBezTo>
                  <a:pt x="20590" y="21600"/>
                  <a:pt x="21600" y="18291"/>
                  <a:pt x="21600" y="14211"/>
                </a:cubicBezTo>
                <a:lnTo>
                  <a:pt x="21600" y="7389"/>
                </a:lnTo>
                <a:cubicBezTo>
                  <a:pt x="21600" y="3309"/>
                  <a:pt x="20590" y="0"/>
                  <a:pt x="19345" y="0"/>
                </a:cubicBezTo>
                <a:lnTo>
                  <a:pt x="4658" y="0"/>
                </a:lnTo>
                <a:cubicBezTo>
                  <a:pt x="3657" y="0"/>
                  <a:pt x="2810" y="2139"/>
                  <a:pt x="2516" y="5097"/>
                </a:cubicBezTo>
                <a:lnTo>
                  <a:pt x="0" y="5048"/>
                </a:lnTo>
                <a:lnTo>
                  <a:pt x="2403" y="7353"/>
                </a:lnTo>
                <a:cubicBezTo>
                  <a:pt x="2403" y="7365"/>
                  <a:pt x="2403" y="7377"/>
                  <a:pt x="2403" y="7389"/>
                </a:cubicBezTo>
                <a:lnTo>
                  <a:pt x="2403" y="14211"/>
                </a:lnTo>
                <a:cubicBezTo>
                  <a:pt x="2403" y="18291"/>
                  <a:pt x="3413" y="21600"/>
                  <a:pt x="4658" y="21600"/>
                </a:cubicBezTo>
                <a:lnTo>
                  <a:pt x="19345" y="2160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I know the </a:t>
            </a:r>
          </a:p>
          <a:p>
            <a: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entire topology!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" grpId="1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19FF3-E4AF-41C0-9AA8-1788FA87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Link-state Routing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0A6C49-F8CE-4E58-80A9-B5A91B80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2649070"/>
            <a:ext cx="12437035" cy="9327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05CB99-6AFC-40D1-83ED-A0CB1F1DB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377" y="4359130"/>
            <a:ext cx="10200983" cy="6470235"/>
          </a:xfrm>
          <a:prstGeom prst="rect">
            <a:avLst/>
          </a:prstGeom>
        </p:spPr>
      </p:pic>
      <p:sp>
        <p:nvSpPr>
          <p:cNvPr id="11" name="Disable all other links!">
            <a:extLst>
              <a:ext uri="{FF2B5EF4-FFF2-40B4-BE49-F238E27FC236}">
                <a16:creationId xmlns:a16="http://schemas.microsoft.com/office/drawing/2014/main" id="{2439E56E-5840-412F-8B4F-91CB9E9728AE}"/>
              </a:ext>
            </a:extLst>
          </p:cNvPr>
          <p:cNvSpPr txBox="1"/>
          <p:nvPr/>
        </p:nvSpPr>
        <p:spPr>
          <a:xfrm>
            <a:off x="2904470" y="5898039"/>
            <a:ext cx="18861835" cy="2914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Still encounter scalability issue for super-large cloud</a:t>
            </a:r>
          </a:p>
        </p:txBody>
      </p:sp>
    </p:spTree>
    <p:extLst>
      <p:ext uri="{BB962C8B-B14F-4D97-AF65-F5344CB8AC3E}">
        <p14:creationId xmlns:p14="http://schemas.microsoft.com/office/powerpoint/2010/main" val="2324692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2" name="成组"/>
          <p:cNvGrpSpPr/>
          <p:nvPr/>
        </p:nvGrpSpPr>
        <p:grpSpPr>
          <a:xfrm>
            <a:off x="10978895" y="3925439"/>
            <a:ext cx="6892065" cy="3761132"/>
            <a:chOff x="0" y="-54077"/>
            <a:chExt cx="6892063" cy="3761130"/>
          </a:xfrm>
        </p:grpSpPr>
        <p:sp>
          <p:nvSpPr>
            <p:cNvPr id="1509" name="线条"/>
            <p:cNvSpPr/>
            <p:nvPr/>
          </p:nvSpPr>
          <p:spPr>
            <a:xfrm flipH="1" flipV="1">
              <a:off x="-1" y="1591883"/>
              <a:ext cx="1070464" cy="158221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0" name="线条"/>
            <p:cNvSpPr/>
            <p:nvPr/>
          </p:nvSpPr>
          <p:spPr>
            <a:xfrm flipH="1" flipV="1">
              <a:off x="1672427" y="-54078"/>
              <a:ext cx="3181902" cy="43738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1" name="线条"/>
            <p:cNvSpPr/>
            <p:nvPr/>
          </p:nvSpPr>
          <p:spPr>
            <a:xfrm flipH="1">
              <a:off x="4701756" y="1808188"/>
              <a:ext cx="2190308" cy="189886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513" name="BGP: Border Gateway Protocol"/>
          <p:cNvSpPr txBox="1">
            <a:spLocks noGrp="1"/>
          </p:cNvSpPr>
          <p:nvPr>
            <p:ph type="title"/>
          </p:nvPr>
        </p:nvSpPr>
        <p:spPr>
          <a:xfrm>
            <a:off x="2307301" y="15113"/>
            <a:ext cx="19769398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BGP: Border Gateway Protocol</a:t>
            </a:r>
          </a:p>
        </p:txBody>
      </p:sp>
      <p:grpSp>
        <p:nvGrpSpPr>
          <p:cNvPr id="1517" name="成组"/>
          <p:cNvGrpSpPr/>
          <p:nvPr/>
        </p:nvGrpSpPr>
        <p:grpSpPr>
          <a:xfrm>
            <a:off x="8830178" y="2620842"/>
            <a:ext cx="11189498" cy="8745476"/>
            <a:chOff x="0" y="0"/>
            <a:chExt cx="11189496" cy="8745475"/>
          </a:xfrm>
        </p:grpSpPr>
        <p:sp>
          <p:nvSpPr>
            <p:cNvPr id="1514" name="形状"/>
            <p:cNvSpPr/>
            <p:nvPr/>
          </p:nvSpPr>
          <p:spPr>
            <a:xfrm>
              <a:off x="0" y="0"/>
              <a:ext cx="4058736" cy="340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19646" extrusionOk="0">
                  <a:moveTo>
                    <a:pt x="7772" y="385"/>
                  </a:moveTo>
                  <a:cubicBezTo>
                    <a:pt x="5836" y="884"/>
                    <a:pt x="3994" y="1854"/>
                    <a:pt x="2641" y="3488"/>
                  </a:cubicBezTo>
                  <a:cubicBezTo>
                    <a:pt x="973" y="5502"/>
                    <a:pt x="268" y="8228"/>
                    <a:pt x="53" y="10968"/>
                  </a:cubicBezTo>
                  <a:cubicBezTo>
                    <a:pt x="-193" y="14105"/>
                    <a:pt x="360" y="17458"/>
                    <a:pt x="2733" y="18960"/>
                  </a:cubicBezTo>
                  <a:cubicBezTo>
                    <a:pt x="5457" y="20683"/>
                    <a:pt x="8553" y="18731"/>
                    <a:pt x="11547" y="17777"/>
                  </a:cubicBezTo>
                  <a:cubicBezTo>
                    <a:pt x="14040" y="16984"/>
                    <a:pt x="16818" y="16900"/>
                    <a:pt x="18783" y="14970"/>
                  </a:cubicBezTo>
                  <a:cubicBezTo>
                    <a:pt x="20963" y="12828"/>
                    <a:pt x="21407" y="9269"/>
                    <a:pt x="20231" y="6250"/>
                  </a:cubicBezTo>
                  <a:cubicBezTo>
                    <a:pt x="18223" y="1093"/>
                    <a:pt x="12816" y="-917"/>
                    <a:pt x="7772" y="385"/>
                  </a:cubicBezTo>
                  <a:close/>
                </a:path>
              </a:pathLst>
            </a:custGeom>
            <a:solidFill>
              <a:schemeClr val="accent1">
                <a:alpha val="1573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5" name="形状"/>
            <p:cNvSpPr/>
            <p:nvPr/>
          </p:nvSpPr>
          <p:spPr>
            <a:xfrm>
              <a:off x="6824675" y="31114"/>
              <a:ext cx="4364822" cy="33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18661" extrusionOk="0">
                  <a:moveTo>
                    <a:pt x="9668" y="1750"/>
                  </a:moveTo>
                  <a:cubicBezTo>
                    <a:pt x="7726" y="2513"/>
                    <a:pt x="5655" y="2931"/>
                    <a:pt x="3965" y="4325"/>
                  </a:cubicBezTo>
                  <a:cubicBezTo>
                    <a:pt x="2535" y="5504"/>
                    <a:pt x="1531" y="7255"/>
                    <a:pt x="787" y="9138"/>
                  </a:cubicBezTo>
                  <a:cubicBezTo>
                    <a:pt x="-23" y="11186"/>
                    <a:pt x="-448" y="13594"/>
                    <a:pt x="714" y="15295"/>
                  </a:cubicBezTo>
                  <a:cubicBezTo>
                    <a:pt x="2226" y="17506"/>
                    <a:pt x="4927" y="16589"/>
                    <a:pt x="7256" y="16868"/>
                  </a:cubicBezTo>
                  <a:cubicBezTo>
                    <a:pt x="10442" y="17248"/>
                    <a:pt x="13738" y="20100"/>
                    <a:pt x="16405" y="17726"/>
                  </a:cubicBezTo>
                  <a:cubicBezTo>
                    <a:pt x="18003" y="16304"/>
                    <a:pt x="18212" y="13709"/>
                    <a:pt x="18783" y="11433"/>
                  </a:cubicBezTo>
                  <a:cubicBezTo>
                    <a:pt x="19583" y="8248"/>
                    <a:pt x="21152" y="4898"/>
                    <a:pt x="19615" y="2136"/>
                  </a:cubicBezTo>
                  <a:cubicBezTo>
                    <a:pt x="17592" y="-1500"/>
                    <a:pt x="13367" y="297"/>
                    <a:pt x="9668" y="1750"/>
                  </a:cubicBezTo>
                  <a:close/>
                </a:path>
              </a:pathLst>
            </a:custGeom>
            <a:solidFill>
              <a:schemeClr val="accent5">
                <a:alpha val="2622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6" name="形状"/>
            <p:cNvSpPr/>
            <p:nvPr/>
          </p:nvSpPr>
          <p:spPr>
            <a:xfrm rot="20283691">
              <a:off x="1135399" y="4156578"/>
              <a:ext cx="5848587" cy="362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19883" extrusionOk="0">
                  <a:moveTo>
                    <a:pt x="9189" y="1229"/>
                  </a:moveTo>
                  <a:cubicBezTo>
                    <a:pt x="7677" y="784"/>
                    <a:pt x="6162" y="356"/>
                    <a:pt x="4632" y="107"/>
                  </a:cubicBezTo>
                  <a:cubicBezTo>
                    <a:pt x="3418" y="-91"/>
                    <a:pt x="2126" y="-129"/>
                    <a:pt x="1179" y="1045"/>
                  </a:cubicBezTo>
                  <a:cubicBezTo>
                    <a:pt x="-65" y="2585"/>
                    <a:pt x="-107" y="5294"/>
                    <a:pt x="86" y="7779"/>
                  </a:cubicBezTo>
                  <a:cubicBezTo>
                    <a:pt x="424" y="12132"/>
                    <a:pt x="1326" y="16602"/>
                    <a:pt x="3784" y="18717"/>
                  </a:cubicBezTo>
                  <a:cubicBezTo>
                    <a:pt x="6985" y="21471"/>
                    <a:pt x="10679" y="18571"/>
                    <a:pt x="14266" y="17876"/>
                  </a:cubicBezTo>
                  <a:cubicBezTo>
                    <a:pt x="16565" y="17430"/>
                    <a:pt x="19203" y="17561"/>
                    <a:pt x="20372" y="14510"/>
                  </a:cubicBezTo>
                  <a:cubicBezTo>
                    <a:pt x="21493" y="11585"/>
                    <a:pt x="20430" y="7967"/>
                    <a:pt x="18549" y="5814"/>
                  </a:cubicBezTo>
                  <a:cubicBezTo>
                    <a:pt x="17236" y="4312"/>
                    <a:pt x="15663" y="3511"/>
                    <a:pt x="14083" y="2869"/>
                  </a:cubicBezTo>
                  <a:cubicBezTo>
                    <a:pt x="12468" y="2214"/>
                    <a:pt x="10829" y="1711"/>
                    <a:pt x="9189" y="1229"/>
                  </a:cubicBez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  <a:alpha val="2622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518" name="形状"/>
          <p:cNvSpPr/>
          <p:nvPr/>
        </p:nvSpPr>
        <p:spPr>
          <a:xfrm>
            <a:off x="4399204" y="5876018"/>
            <a:ext cx="3569613" cy="374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19743" extrusionOk="0">
                <a:moveTo>
                  <a:pt x="2034" y="4821"/>
                </a:moveTo>
                <a:cubicBezTo>
                  <a:pt x="223" y="7358"/>
                  <a:pt x="-767" y="10505"/>
                  <a:pt x="728" y="13155"/>
                </a:cubicBezTo>
                <a:cubicBezTo>
                  <a:pt x="2042" y="15482"/>
                  <a:pt x="4824" y="16469"/>
                  <a:pt x="7357" y="17568"/>
                </a:cubicBezTo>
                <a:cubicBezTo>
                  <a:pt x="9232" y="18382"/>
                  <a:pt x="11069" y="19339"/>
                  <a:pt x="13111" y="19647"/>
                </a:cubicBezTo>
                <a:cubicBezTo>
                  <a:pt x="15708" y="20040"/>
                  <a:pt x="18448" y="19239"/>
                  <a:pt x="19509" y="17056"/>
                </a:cubicBezTo>
                <a:cubicBezTo>
                  <a:pt x="20833" y="14329"/>
                  <a:pt x="18627" y="11572"/>
                  <a:pt x="17523" y="8786"/>
                </a:cubicBezTo>
                <a:cubicBezTo>
                  <a:pt x="16486" y="6169"/>
                  <a:pt x="16377" y="3061"/>
                  <a:pt x="14057" y="1273"/>
                </a:cubicBezTo>
                <a:cubicBezTo>
                  <a:pt x="10383" y="-1560"/>
                  <a:pt x="5012" y="650"/>
                  <a:pt x="2034" y="4821"/>
                </a:cubicBez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26223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9" name="形状"/>
          <p:cNvSpPr/>
          <p:nvPr/>
        </p:nvSpPr>
        <p:spPr>
          <a:xfrm rot="8887489">
            <a:off x="15663947" y="10346521"/>
            <a:ext cx="3459347" cy="2843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819" extrusionOk="0">
                <a:moveTo>
                  <a:pt x="7365" y="5257"/>
                </a:moveTo>
                <a:cubicBezTo>
                  <a:pt x="5263" y="5892"/>
                  <a:pt x="2781" y="4623"/>
                  <a:pt x="1089" y="6386"/>
                </a:cubicBezTo>
                <a:cubicBezTo>
                  <a:pt x="-563" y="8107"/>
                  <a:pt x="-152" y="11150"/>
                  <a:pt x="1104" y="13527"/>
                </a:cubicBezTo>
                <a:cubicBezTo>
                  <a:pt x="3974" y="18957"/>
                  <a:pt x="9594" y="21408"/>
                  <a:pt x="14365" y="18726"/>
                </a:cubicBezTo>
                <a:cubicBezTo>
                  <a:pt x="17038" y="17223"/>
                  <a:pt x="18889" y="14256"/>
                  <a:pt x="19717" y="10850"/>
                </a:cubicBezTo>
                <a:cubicBezTo>
                  <a:pt x="21037" y="5419"/>
                  <a:pt x="18836" y="-192"/>
                  <a:pt x="14894" y="5"/>
                </a:cubicBezTo>
                <a:cubicBezTo>
                  <a:pt x="11838" y="158"/>
                  <a:pt x="10256" y="4384"/>
                  <a:pt x="7365" y="5257"/>
                </a:cubicBezTo>
                <a:close/>
              </a:path>
            </a:pathLst>
          </a:custGeom>
          <a:solidFill>
            <a:srgbClr val="53585F">
              <a:alpha val="2622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20" name="线条"/>
          <p:cNvSpPr/>
          <p:nvPr/>
        </p:nvSpPr>
        <p:spPr>
          <a:xfrm flipH="1">
            <a:off x="7165519" y="5441180"/>
            <a:ext cx="1802965" cy="1050912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21" name="线条"/>
          <p:cNvSpPr/>
          <p:nvPr/>
        </p:nvSpPr>
        <p:spPr>
          <a:xfrm flipH="1" flipV="1">
            <a:off x="15354176" y="8897509"/>
            <a:ext cx="1301669" cy="1636293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22" name="AS1"/>
          <p:cNvSpPr txBox="1"/>
          <p:nvPr/>
        </p:nvSpPr>
        <p:spPr>
          <a:xfrm>
            <a:off x="5078072" y="6981031"/>
            <a:ext cx="2211877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1</a:t>
            </a:r>
          </a:p>
        </p:txBody>
      </p:sp>
      <p:sp>
        <p:nvSpPr>
          <p:cNvPr id="1523" name="AS2"/>
          <p:cNvSpPr txBox="1"/>
          <p:nvPr/>
        </p:nvSpPr>
        <p:spPr>
          <a:xfrm>
            <a:off x="11679644" y="7876132"/>
            <a:ext cx="2211877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2</a:t>
            </a:r>
          </a:p>
        </p:txBody>
      </p:sp>
      <p:sp>
        <p:nvSpPr>
          <p:cNvPr id="1524" name="AS3"/>
          <p:cNvSpPr txBox="1"/>
          <p:nvPr/>
        </p:nvSpPr>
        <p:spPr>
          <a:xfrm>
            <a:off x="15978687" y="10972468"/>
            <a:ext cx="2211877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3</a:t>
            </a:r>
          </a:p>
        </p:txBody>
      </p:sp>
      <p:sp>
        <p:nvSpPr>
          <p:cNvPr id="1525" name="AS4"/>
          <p:cNvSpPr txBox="1"/>
          <p:nvPr/>
        </p:nvSpPr>
        <p:spPr>
          <a:xfrm>
            <a:off x="16848200" y="3499786"/>
            <a:ext cx="2211876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4</a:t>
            </a:r>
          </a:p>
        </p:txBody>
      </p:sp>
      <p:sp>
        <p:nvSpPr>
          <p:cNvPr id="1526" name="AS5"/>
          <p:cNvSpPr txBox="1"/>
          <p:nvPr/>
        </p:nvSpPr>
        <p:spPr>
          <a:xfrm>
            <a:off x="9657535" y="3499786"/>
            <a:ext cx="2211876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5</a:t>
            </a:r>
          </a:p>
        </p:txBody>
      </p:sp>
      <p:sp>
        <p:nvSpPr>
          <p:cNvPr id="1527" name="椭圆形"/>
          <p:cNvSpPr/>
          <p:nvPr/>
        </p:nvSpPr>
        <p:spPr>
          <a:xfrm>
            <a:off x="4133423" y="9879699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8" name="椭圆形"/>
          <p:cNvSpPr/>
          <p:nvPr/>
        </p:nvSpPr>
        <p:spPr>
          <a:xfrm>
            <a:off x="5920684" y="10390957"/>
            <a:ext cx="526653" cy="532751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9" name="椭圆形"/>
          <p:cNvSpPr/>
          <p:nvPr/>
        </p:nvSpPr>
        <p:spPr>
          <a:xfrm>
            <a:off x="9221203" y="10723088"/>
            <a:ext cx="526653" cy="532751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0" name="椭圆形"/>
          <p:cNvSpPr/>
          <p:nvPr/>
        </p:nvSpPr>
        <p:spPr>
          <a:xfrm>
            <a:off x="11063118" y="11476032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1" name="椭圆形"/>
          <p:cNvSpPr/>
          <p:nvPr/>
        </p:nvSpPr>
        <p:spPr>
          <a:xfrm>
            <a:off x="20095697" y="11219602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2" name="椭圆形"/>
          <p:cNvSpPr/>
          <p:nvPr/>
        </p:nvSpPr>
        <p:spPr>
          <a:xfrm>
            <a:off x="19071581" y="12754443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3" name="线条"/>
          <p:cNvSpPr/>
          <p:nvPr/>
        </p:nvSpPr>
        <p:spPr>
          <a:xfrm flipH="1">
            <a:off x="4479482" y="8885169"/>
            <a:ext cx="607253" cy="1005930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4" name="线条"/>
          <p:cNvSpPr/>
          <p:nvPr/>
        </p:nvSpPr>
        <p:spPr>
          <a:xfrm flipH="1">
            <a:off x="6219038" y="9441508"/>
            <a:ext cx="205018" cy="960849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5" name="线条"/>
          <p:cNvSpPr/>
          <p:nvPr/>
        </p:nvSpPr>
        <p:spPr>
          <a:xfrm flipH="1">
            <a:off x="9673628" y="9963595"/>
            <a:ext cx="772585" cy="848195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6" name="线条"/>
          <p:cNvSpPr/>
          <p:nvPr/>
        </p:nvSpPr>
        <p:spPr>
          <a:xfrm flipH="1">
            <a:off x="11362538" y="10752340"/>
            <a:ext cx="177529" cy="765828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7" name="线条"/>
          <p:cNvSpPr/>
          <p:nvPr/>
        </p:nvSpPr>
        <p:spPr>
          <a:xfrm flipH="1" flipV="1">
            <a:off x="18962103" y="11236149"/>
            <a:ext cx="1127441" cy="176490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8" name="线条"/>
          <p:cNvSpPr/>
          <p:nvPr/>
        </p:nvSpPr>
        <p:spPr>
          <a:xfrm flipH="1" flipV="1">
            <a:off x="18270651" y="11977714"/>
            <a:ext cx="849754" cy="796136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40" name="成组"/>
          <p:cNvSpPr txBox="1"/>
          <p:nvPr/>
        </p:nvSpPr>
        <p:spPr>
          <a:xfrm>
            <a:off x="2715868" y="10347711"/>
            <a:ext cx="293320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tabLst>
                <a:tab pos="1282700" algn="l"/>
              </a:tabLst>
              <a:defRPr sz="44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914400"/>
            <a:r>
              <a:t>23.18.98.*</a:t>
            </a:r>
          </a:p>
        </p:txBody>
      </p:sp>
      <p:sp>
        <p:nvSpPr>
          <p:cNvPr id="1543" name="线条"/>
          <p:cNvSpPr/>
          <p:nvPr/>
        </p:nvSpPr>
        <p:spPr>
          <a:xfrm flipH="1">
            <a:off x="7920177" y="8446154"/>
            <a:ext cx="1859142" cy="148480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78B5850-4A3A-4BA0-9459-6B1A33F2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layer concepts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17BB59-6D2A-4B80-BB07-7A62DBDA7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68" y="5386949"/>
            <a:ext cx="13085670" cy="77544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9400E3-964D-41C0-A1DF-80FC97F77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0" y="2321020"/>
            <a:ext cx="15267094" cy="577327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11EC735C-6141-4B31-A3C1-8EE202605232}"/>
              </a:ext>
            </a:extLst>
          </p:cNvPr>
          <p:cNvSpPr/>
          <p:nvPr/>
        </p:nvSpPr>
        <p:spPr>
          <a:xfrm>
            <a:off x="161365" y="5386949"/>
            <a:ext cx="15939247" cy="1982039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582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93BA-3743-4C3F-B6FE-02712E54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Distance-vector Routing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C1B2AB-0A0C-454A-9F39-E4A54C96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6" y="2507704"/>
            <a:ext cx="12335156" cy="87005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115F3E-B29A-46BF-B3C1-346602FD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570" y="3818964"/>
            <a:ext cx="10319774" cy="7747919"/>
          </a:xfrm>
          <a:prstGeom prst="rect">
            <a:avLst/>
          </a:prstGeom>
        </p:spPr>
      </p:pic>
      <p:sp>
        <p:nvSpPr>
          <p:cNvPr id="6" name="Disable all other links!">
            <a:extLst>
              <a:ext uri="{FF2B5EF4-FFF2-40B4-BE49-F238E27FC236}">
                <a16:creationId xmlns:a16="http://schemas.microsoft.com/office/drawing/2014/main" id="{DB24310E-1C01-4940-BCDA-FE16D337AE3C}"/>
              </a:ext>
            </a:extLst>
          </p:cNvPr>
          <p:cNvSpPr txBox="1"/>
          <p:nvPr/>
        </p:nvSpPr>
        <p:spPr>
          <a:xfrm>
            <a:off x="2761082" y="11566883"/>
            <a:ext cx="18861835" cy="1529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9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More scalable and flexible!</a:t>
            </a:r>
          </a:p>
        </p:txBody>
      </p:sp>
    </p:spTree>
    <p:extLst>
      <p:ext uri="{BB962C8B-B14F-4D97-AF65-F5344CB8AC3E}">
        <p14:creationId xmlns:p14="http://schemas.microsoft.com/office/powerpoint/2010/main" val="91562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2" name="成组"/>
          <p:cNvGrpSpPr/>
          <p:nvPr/>
        </p:nvGrpSpPr>
        <p:grpSpPr>
          <a:xfrm>
            <a:off x="10978895" y="3925439"/>
            <a:ext cx="6892065" cy="3761132"/>
            <a:chOff x="0" y="-54077"/>
            <a:chExt cx="6892063" cy="3761130"/>
          </a:xfrm>
        </p:grpSpPr>
        <p:sp>
          <p:nvSpPr>
            <p:cNvPr id="1509" name="线条"/>
            <p:cNvSpPr/>
            <p:nvPr/>
          </p:nvSpPr>
          <p:spPr>
            <a:xfrm flipH="1" flipV="1">
              <a:off x="-1" y="1591883"/>
              <a:ext cx="1070464" cy="158221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0" name="线条"/>
            <p:cNvSpPr/>
            <p:nvPr/>
          </p:nvSpPr>
          <p:spPr>
            <a:xfrm flipH="1" flipV="1">
              <a:off x="1672427" y="-54078"/>
              <a:ext cx="3181902" cy="43738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1" name="线条"/>
            <p:cNvSpPr/>
            <p:nvPr/>
          </p:nvSpPr>
          <p:spPr>
            <a:xfrm flipH="1">
              <a:off x="4701756" y="1808188"/>
              <a:ext cx="2190308" cy="189886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513" name="BGP: Border Gateway Protocol"/>
          <p:cNvSpPr txBox="1">
            <a:spLocks noGrp="1"/>
          </p:cNvSpPr>
          <p:nvPr>
            <p:ph type="title"/>
          </p:nvPr>
        </p:nvSpPr>
        <p:spPr>
          <a:xfrm>
            <a:off x="2307301" y="15113"/>
            <a:ext cx="19769398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BGP: Border Gateway Protocol</a:t>
            </a:r>
          </a:p>
        </p:txBody>
      </p:sp>
      <p:grpSp>
        <p:nvGrpSpPr>
          <p:cNvPr id="1517" name="成组"/>
          <p:cNvGrpSpPr/>
          <p:nvPr/>
        </p:nvGrpSpPr>
        <p:grpSpPr>
          <a:xfrm>
            <a:off x="8830178" y="2620842"/>
            <a:ext cx="11189498" cy="8745476"/>
            <a:chOff x="0" y="0"/>
            <a:chExt cx="11189496" cy="8745475"/>
          </a:xfrm>
        </p:grpSpPr>
        <p:sp>
          <p:nvSpPr>
            <p:cNvPr id="1514" name="形状"/>
            <p:cNvSpPr/>
            <p:nvPr/>
          </p:nvSpPr>
          <p:spPr>
            <a:xfrm>
              <a:off x="0" y="0"/>
              <a:ext cx="4058736" cy="340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19646" extrusionOk="0">
                  <a:moveTo>
                    <a:pt x="7772" y="385"/>
                  </a:moveTo>
                  <a:cubicBezTo>
                    <a:pt x="5836" y="884"/>
                    <a:pt x="3994" y="1854"/>
                    <a:pt x="2641" y="3488"/>
                  </a:cubicBezTo>
                  <a:cubicBezTo>
                    <a:pt x="973" y="5502"/>
                    <a:pt x="268" y="8228"/>
                    <a:pt x="53" y="10968"/>
                  </a:cubicBezTo>
                  <a:cubicBezTo>
                    <a:pt x="-193" y="14105"/>
                    <a:pt x="360" y="17458"/>
                    <a:pt x="2733" y="18960"/>
                  </a:cubicBezTo>
                  <a:cubicBezTo>
                    <a:pt x="5457" y="20683"/>
                    <a:pt x="8553" y="18731"/>
                    <a:pt x="11547" y="17777"/>
                  </a:cubicBezTo>
                  <a:cubicBezTo>
                    <a:pt x="14040" y="16984"/>
                    <a:pt x="16818" y="16900"/>
                    <a:pt x="18783" y="14970"/>
                  </a:cubicBezTo>
                  <a:cubicBezTo>
                    <a:pt x="20963" y="12828"/>
                    <a:pt x="21407" y="9269"/>
                    <a:pt x="20231" y="6250"/>
                  </a:cubicBezTo>
                  <a:cubicBezTo>
                    <a:pt x="18223" y="1093"/>
                    <a:pt x="12816" y="-917"/>
                    <a:pt x="7772" y="385"/>
                  </a:cubicBezTo>
                  <a:close/>
                </a:path>
              </a:pathLst>
            </a:custGeom>
            <a:solidFill>
              <a:schemeClr val="accent1">
                <a:alpha val="1573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5" name="形状"/>
            <p:cNvSpPr/>
            <p:nvPr/>
          </p:nvSpPr>
          <p:spPr>
            <a:xfrm>
              <a:off x="6824675" y="31114"/>
              <a:ext cx="4364822" cy="33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18661" extrusionOk="0">
                  <a:moveTo>
                    <a:pt x="9668" y="1750"/>
                  </a:moveTo>
                  <a:cubicBezTo>
                    <a:pt x="7726" y="2513"/>
                    <a:pt x="5655" y="2931"/>
                    <a:pt x="3965" y="4325"/>
                  </a:cubicBezTo>
                  <a:cubicBezTo>
                    <a:pt x="2535" y="5504"/>
                    <a:pt x="1531" y="7255"/>
                    <a:pt x="787" y="9138"/>
                  </a:cubicBezTo>
                  <a:cubicBezTo>
                    <a:pt x="-23" y="11186"/>
                    <a:pt x="-448" y="13594"/>
                    <a:pt x="714" y="15295"/>
                  </a:cubicBezTo>
                  <a:cubicBezTo>
                    <a:pt x="2226" y="17506"/>
                    <a:pt x="4927" y="16589"/>
                    <a:pt x="7256" y="16868"/>
                  </a:cubicBezTo>
                  <a:cubicBezTo>
                    <a:pt x="10442" y="17248"/>
                    <a:pt x="13738" y="20100"/>
                    <a:pt x="16405" y="17726"/>
                  </a:cubicBezTo>
                  <a:cubicBezTo>
                    <a:pt x="18003" y="16304"/>
                    <a:pt x="18212" y="13709"/>
                    <a:pt x="18783" y="11433"/>
                  </a:cubicBezTo>
                  <a:cubicBezTo>
                    <a:pt x="19583" y="8248"/>
                    <a:pt x="21152" y="4898"/>
                    <a:pt x="19615" y="2136"/>
                  </a:cubicBezTo>
                  <a:cubicBezTo>
                    <a:pt x="17592" y="-1500"/>
                    <a:pt x="13367" y="297"/>
                    <a:pt x="9668" y="1750"/>
                  </a:cubicBezTo>
                  <a:close/>
                </a:path>
              </a:pathLst>
            </a:custGeom>
            <a:solidFill>
              <a:schemeClr val="accent5">
                <a:alpha val="2622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16" name="形状"/>
            <p:cNvSpPr/>
            <p:nvPr/>
          </p:nvSpPr>
          <p:spPr>
            <a:xfrm rot="20283691">
              <a:off x="1135399" y="4156578"/>
              <a:ext cx="5848587" cy="362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19883" extrusionOk="0">
                  <a:moveTo>
                    <a:pt x="9189" y="1229"/>
                  </a:moveTo>
                  <a:cubicBezTo>
                    <a:pt x="7677" y="784"/>
                    <a:pt x="6162" y="356"/>
                    <a:pt x="4632" y="107"/>
                  </a:cubicBezTo>
                  <a:cubicBezTo>
                    <a:pt x="3418" y="-91"/>
                    <a:pt x="2126" y="-129"/>
                    <a:pt x="1179" y="1045"/>
                  </a:cubicBezTo>
                  <a:cubicBezTo>
                    <a:pt x="-65" y="2585"/>
                    <a:pt x="-107" y="5294"/>
                    <a:pt x="86" y="7779"/>
                  </a:cubicBezTo>
                  <a:cubicBezTo>
                    <a:pt x="424" y="12132"/>
                    <a:pt x="1326" y="16602"/>
                    <a:pt x="3784" y="18717"/>
                  </a:cubicBezTo>
                  <a:cubicBezTo>
                    <a:pt x="6985" y="21471"/>
                    <a:pt x="10679" y="18571"/>
                    <a:pt x="14266" y="17876"/>
                  </a:cubicBezTo>
                  <a:cubicBezTo>
                    <a:pt x="16565" y="17430"/>
                    <a:pt x="19203" y="17561"/>
                    <a:pt x="20372" y="14510"/>
                  </a:cubicBezTo>
                  <a:cubicBezTo>
                    <a:pt x="21493" y="11585"/>
                    <a:pt x="20430" y="7967"/>
                    <a:pt x="18549" y="5814"/>
                  </a:cubicBezTo>
                  <a:cubicBezTo>
                    <a:pt x="17236" y="4312"/>
                    <a:pt x="15663" y="3511"/>
                    <a:pt x="14083" y="2869"/>
                  </a:cubicBezTo>
                  <a:cubicBezTo>
                    <a:pt x="12468" y="2214"/>
                    <a:pt x="10829" y="1711"/>
                    <a:pt x="9189" y="1229"/>
                  </a:cubicBez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  <a:alpha val="2622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518" name="形状"/>
          <p:cNvSpPr/>
          <p:nvPr/>
        </p:nvSpPr>
        <p:spPr>
          <a:xfrm>
            <a:off x="4399204" y="5876018"/>
            <a:ext cx="3569613" cy="374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19743" extrusionOk="0">
                <a:moveTo>
                  <a:pt x="2034" y="4821"/>
                </a:moveTo>
                <a:cubicBezTo>
                  <a:pt x="223" y="7358"/>
                  <a:pt x="-767" y="10505"/>
                  <a:pt x="728" y="13155"/>
                </a:cubicBezTo>
                <a:cubicBezTo>
                  <a:pt x="2042" y="15482"/>
                  <a:pt x="4824" y="16469"/>
                  <a:pt x="7357" y="17568"/>
                </a:cubicBezTo>
                <a:cubicBezTo>
                  <a:pt x="9232" y="18382"/>
                  <a:pt x="11069" y="19339"/>
                  <a:pt x="13111" y="19647"/>
                </a:cubicBezTo>
                <a:cubicBezTo>
                  <a:pt x="15708" y="20040"/>
                  <a:pt x="18448" y="19239"/>
                  <a:pt x="19509" y="17056"/>
                </a:cubicBezTo>
                <a:cubicBezTo>
                  <a:pt x="20833" y="14329"/>
                  <a:pt x="18627" y="11572"/>
                  <a:pt x="17523" y="8786"/>
                </a:cubicBezTo>
                <a:cubicBezTo>
                  <a:pt x="16486" y="6169"/>
                  <a:pt x="16377" y="3061"/>
                  <a:pt x="14057" y="1273"/>
                </a:cubicBezTo>
                <a:cubicBezTo>
                  <a:pt x="10383" y="-1560"/>
                  <a:pt x="5012" y="650"/>
                  <a:pt x="2034" y="4821"/>
                </a:cubicBez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26223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9" name="形状"/>
          <p:cNvSpPr/>
          <p:nvPr/>
        </p:nvSpPr>
        <p:spPr>
          <a:xfrm rot="8887489">
            <a:off x="15663947" y="10346521"/>
            <a:ext cx="3459347" cy="2843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819" extrusionOk="0">
                <a:moveTo>
                  <a:pt x="7365" y="5257"/>
                </a:moveTo>
                <a:cubicBezTo>
                  <a:pt x="5263" y="5892"/>
                  <a:pt x="2781" y="4623"/>
                  <a:pt x="1089" y="6386"/>
                </a:cubicBezTo>
                <a:cubicBezTo>
                  <a:pt x="-563" y="8107"/>
                  <a:pt x="-152" y="11150"/>
                  <a:pt x="1104" y="13527"/>
                </a:cubicBezTo>
                <a:cubicBezTo>
                  <a:pt x="3974" y="18957"/>
                  <a:pt x="9594" y="21408"/>
                  <a:pt x="14365" y="18726"/>
                </a:cubicBezTo>
                <a:cubicBezTo>
                  <a:pt x="17038" y="17223"/>
                  <a:pt x="18889" y="14256"/>
                  <a:pt x="19717" y="10850"/>
                </a:cubicBezTo>
                <a:cubicBezTo>
                  <a:pt x="21037" y="5419"/>
                  <a:pt x="18836" y="-192"/>
                  <a:pt x="14894" y="5"/>
                </a:cubicBezTo>
                <a:cubicBezTo>
                  <a:pt x="11838" y="158"/>
                  <a:pt x="10256" y="4384"/>
                  <a:pt x="7365" y="5257"/>
                </a:cubicBezTo>
                <a:close/>
              </a:path>
            </a:pathLst>
          </a:custGeom>
          <a:solidFill>
            <a:srgbClr val="53585F">
              <a:alpha val="2622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20" name="线条"/>
          <p:cNvSpPr/>
          <p:nvPr/>
        </p:nvSpPr>
        <p:spPr>
          <a:xfrm flipH="1">
            <a:off x="7165519" y="5441180"/>
            <a:ext cx="1802965" cy="1050912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21" name="线条"/>
          <p:cNvSpPr/>
          <p:nvPr/>
        </p:nvSpPr>
        <p:spPr>
          <a:xfrm flipH="1" flipV="1">
            <a:off x="15354176" y="8897509"/>
            <a:ext cx="1301669" cy="1636293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22" name="AS1"/>
          <p:cNvSpPr txBox="1"/>
          <p:nvPr/>
        </p:nvSpPr>
        <p:spPr>
          <a:xfrm>
            <a:off x="5078072" y="6981031"/>
            <a:ext cx="2211877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1</a:t>
            </a:r>
          </a:p>
        </p:txBody>
      </p:sp>
      <p:sp>
        <p:nvSpPr>
          <p:cNvPr id="1523" name="AS2"/>
          <p:cNvSpPr txBox="1"/>
          <p:nvPr/>
        </p:nvSpPr>
        <p:spPr>
          <a:xfrm>
            <a:off x="11679644" y="7876132"/>
            <a:ext cx="2211877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2</a:t>
            </a:r>
          </a:p>
        </p:txBody>
      </p:sp>
      <p:sp>
        <p:nvSpPr>
          <p:cNvPr id="1524" name="AS3"/>
          <p:cNvSpPr txBox="1"/>
          <p:nvPr/>
        </p:nvSpPr>
        <p:spPr>
          <a:xfrm>
            <a:off x="15978687" y="10972468"/>
            <a:ext cx="2211877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3</a:t>
            </a:r>
          </a:p>
        </p:txBody>
      </p:sp>
      <p:sp>
        <p:nvSpPr>
          <p:cNvPr id="1525" name="AS4"/>
          <p:cNvSpPr txBox="1"/>
          <p:nvPr/>
        </p:nvSpPr>
        <p:spPr>
          <a:xfrm>
            <a:off x="16848200" y="3499786"/>
            <a:ext cx="2211876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4</a:t>
            </a:r>
          </a:p>
        </p:txBody>
      </p:sp>
      <p:sp>
        <p:nvSpPr>
          <p:cNvPr id="1526" name="AS5"/>
          <p:cNvSpPr txBox="1"/>
          <p:nvPr/>
        </p:nvSpPr>
        <p:spPr>
          <a:xfrm>
            <a:off x="9657535" y="3499786"/>
            <a:ext cx="2211876" cy="153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9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AS</a:t>
            </a:r>
            <a:r>
              <a:rPr baseline="-5999"/>
              <a:t>5</a:t>
            </a:r>
          </a:p>
        </p:txBody>
      </p:sp>
      <p:sp>
        <p:nvSpPr>
          <p:cNvPr id="1527" name="椭圆形"/>
          <p:cNvSpPr/>
          <p:nvPr/>
        </p:nvSpPr>
        <p:spPr>
          <a:xfrm>
            <a:off x="4133423" y="9879699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8" name="椭圆形"/>
          <p:cNvSpPr/>
          <p:nvPr/>
        </p:nvSpPr>
        <p:spPr>
          <a:xfrm>
            <a:off x="5920684" y="10390957"/>
            <a:ext cx="526653" cy="532751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9" name="椭圆形"/>
          <p:cNvSpPr/>
          <p:nvPr/>
        </p:nvSpPr>
        <p:spPr>
          <a:xfrm>
            <a:off x="9221203" y="10723088"/>
            <a:ext cx="526653" cy="532751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0" name="椭圆形"/>
          <p:cNvSpPr/>
          <p:nvPr/>
        </p:nvSpPr>
        <p:spPr>
          <a:xfrm>
            <a:off x="11063118" y="11476032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1" name="椭圆形"/>
          <p:cNvSpPr/>
          <p:nvPr/>
        </p:nvSpPr>
        <p:spPr>
          <a:xfrm>
            <a:off x="20095697" y="11219602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2" name="椭圆形"/>
          <p:cNvSpPr/>
          <p:nvPr/>
        </p:nvSpPr>
        <p:spPr>
          <a:xfrm>
            <a:off x="19071581" y="12754443"/>
            <a:ext cx="526653" cy="532750"/>
          </a:xfrm>
          <a:prstGeom prst="ellipse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3" name="线条"/>
          <p:cNvSpPr/>
          <p:nvPr/>
        </p:nvSpPr>
        <p:spPr>
          <a:xfrm flipH="1">
            <a:off x="4479482" y="8885169"/>
            <a:ext cx="607253" cy="1005930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4" name="线条"/>
          <p:cNvSpPr/>
          <p:nvPr/>
        </p:nvSpPr>
        <p:spPr>
          <a:xfrm flipH="1">
            <a:off x="6219038" y="9441508"/>
            <a:ext cx="205018" cy="960849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5" name="线条"/>
          <p:cNvSpPr/>
          <p:nvPr/>
        </p:nvSpPr>
        <p:spPr>
          <a:xfrm flipH="1">
            <a:off x="9673628" y="9963595"/>
            <a:ext cx="772585" cy="848195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6" name="线条"/>
          <p:cNvSpPr/>
          <p:nvPr/>
        </p:nvSpPr>
        <p:spPr>
          <a:xfrm flipH="1">
            <a:off x="11362538" y="10752340"/>
            <a:ext cx="177529" cy="765828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7" name="线条"/>
          <p:cNvSpPr/>
          <p:nvPr/>
        </p:nvSpPr>
        <p:spPr>
          <a:xfrm flipH="1" flipV="1">
            <a:off x="18962103" y="11236149"/>
            <a:ext cx="1127441" cy="176490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38" name="线条"/>
          <p:cNvSpPr/>
          <p:nvPr/>
        </p:nvSpPr>
        <p:spPr>
          <a:xfrm flipH="1" flipV="1">
            <a:off x="18270651" y="11977714"/>
            <a:ext cx="849754" cy="796136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1539" name="表格"/>
          <p:cNvGraphicFramePr/>
          <p:nvPr/>
        </p:nvGraphicFramePr>
        <p:xfrm>
          <a:off x="3302701" y="4805516"/>
          <a:ext cx="3285079" cy="78693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0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93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23.18.98.*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AS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40" name="成组"/>
          <p:cNvSpPr txBox="1"/>
          <p:nvPr/>
        </p:nvSpPr>
        <p:spPr>
          <a:xfrm>
            <a:off x="2715868" y="10347711"/>
            <a:ext cx="293320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tabLst>
                <a:tab pos="1282700" algn="l"/>
              </a:tabLst>
              <a:defRPr sz="44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914400"/>
            <a:r>
              <a:t>23.18.98.*</a:t>
            </a:r>
          </a:p>
        </p:txBody>
      </p:sp>
      <p:graphicFrame>
        <p:nvGraphicFramePr>
          <p:cNvPr id="1541" name="表格"/>
          <p:cNvGraphicFramePr/>
          <p:nvPr/>
        </p:nvGraphicFramePr>
        <p:xfrm>
          <a:off x="9738666" y="3396758"/>
          <a:ext cx="3825823" cy="87062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6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622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23.18.98.*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AS</a:t>
                      </a:r>
                      <a:r>
                        <a:rPr baseline="-5999">
                          <a:solidFill>
                            <a:schemeClr val="accent5"/>
                          </a:solidFill>
                        </a:rPr>
                        <a:t>5</a:t>
                      </a:r>
                      <a:r>
                        <a:t> AS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42" name="表格"/>
          <p:cNvGraphicFramePr/>
          <p:nvPr/>
        </p:nvGraphicFramePr>
        <p:xfrm>
          <a:off x="9094796" y="4787257"/>
          <a:ext cx="3825823" cy="81704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6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04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23.18.98.*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AS</a:t>
                      </a:r>
                      <a:r>
                        <a:rPr baseline="-5999">
                          <a:solidFill>
                            <a:schemeClr val="accent5"/>
                          </a:solidFill>
                        </a:rPr>
                        <a:t>5</a:t>
                      </a:r>
                      <a:r>
                        <a:t> AS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43" name="线条"/>
          <p:cNvSpPr/>
          <p:nvPr/>
        </p:nvSpPr>
        <p:spPr>
          <a:xfrm flipH="1">
            <a:off x="7920177" y="8446154"/>
            <a:ext cx="1859142" cy="148480"/>
          </a:xfrm>
          <a:prstGeom prst="line">
            <a:avLst/>
          </a:prstGeom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1544" name="表格"/>
          <p:cNvGraphicFramePr/>
          <p:nvPr/>
        </p:nvGraphicFramePr>
        <p:xfrm>
          <a:off x="5809944" y="8161456"/>
          <a:ext cx="3285078" cy="73335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0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35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23.18.98.*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AS</a:t>
                      </a:r>
                      <a:r>
                        <a:rPr baseline="-5999" dirty="0"/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45" name="椭圆形" descr="椭圆形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981404">
            <a:off x="8565539" y="5918761"/>
            <a:ext cx="8327064" cy="496609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546" name="I already know a shorter path!"/>
          <p:cNvSpPr/>
          <p:nvPr/>
        </p:nvSpPr>
        <p:spPr>
          <a:xfrm>
            <a:off x="15578862" y="7917468"/>
            <a:ext cx="6316663" cy="1849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38" y="21600"/>
                </a:moveTo>
                <a:cubicBezTo>
                  <a:pt x="20632" y="21600"/>
                  <a:pt x="21600" y="18294"/>
                  <a:pt x="21600" y="14216"/>
                </a:cubicBezTo>
                <a:lnTo>
                  <a:pt x="21600" y="7384"/>
                </a:lnTo>
                <a:cubicBezTo>
                  <a:pt x="21600" y="3306"/>
                  <a:pt x="20632" y="0"/>
                  <a:pt x="19438" y="0"/>
                </a:cubicBezTo>
                <a:lnTo>
                  <a:pt x="4480" y="0"/>
                </a:lnTo>
                <a:cubicBezTo>
                  <a:pt x="3440" y="0"/>
                  <a:pt x="2572" y="2512"/>
                  <a:pt x="2365" y="5854"/>
                </a:cubicBezTo>
                <a:lnTo>
                  <a:pt x="0" y="6058"/>
                </a:lnTo>
                <a:lnTo>
                  <a:pt x="2318" y="8130"/>
                </a:lnTo>
                <a:lnTo>
                  <a:pt x="2318" y="14216"/>
                </a:lnTo>
                <a:cubicBezTo>
                  <a:pt x="2318" y="18294"/>
                  <a:pt x="3286" y="21600"/>
                  <a:pt x="4480" y="21600"/>
                </a:cubicBezTo>
                <a:lnTo>
                  <a:pt x="19438" y="2160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I already know a shorter path!</a:t>
            </a:r>
          </a:p>
        </p:txBody>
      </p:sp>
      <p:graphicFrame>
        <p:nvGraphicFramePr>
          <p:cNvPr id="1547" name="表格"/>
          <p:cNvGraphicFramePr/>
          <p:nvPr/>
        </p:nvGraphicFramePr>
        <p:xfrm>
          <a:off x="11678807" y="9306424"/>
          <a:ext cx="3825823" cy="6762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6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23.18.98.*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AS</a:t>
                      </a:r>
                      <a:r>
                        <a:rPr baseline="-5999">
                          <a:solidFill>
                            <a:schemeClr val="accent5"/>
                          </a:solidFill>
                        </a:rPr>
                        <a:t>2</a:t>
                      </a:r>
                      <a:r>
                        <a:t> AS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48" name="表格"/>
          <p:cNvGraphicFramePr/>
          <p:nvPr/>
        </p:nvGraphicFramePr>
        <p:xfrm>
          <a:off x="13443953" y="7537305"/>
          <a:ext cx="3825823" cy="7618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6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87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23.18.98.*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AS</a:t>
                      </a:r>
                      <a:r>
                        <a:rPr baseline="-5999">
                          <a:solidFill>
                            <a:schemeClr val="accent5"/>
                          </a:solidFill>
                        </a:rPr>
                        <a:t>2</a:t>
                      </a:r>
                      <a:r>
                        <a:t> AS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5570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2550 -0.153255" pathEditMode="relative">
                                      <p:cBhvr>
                                        <p:cTn id="9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0684 0.026251" pathEditMode="relative">
                                      <p:cBhvr>
                                        <p:cTn id="16" dur="100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7430 0.051262" pathEditMode="relative">
                                      <p:cBhvr>
                                        <p:cTn id="23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4662 0.160892" pathEditMode="relative">
                                      <p:cBhvr>
                                        <p:cTn id="30" dur="1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42" dur="indefinite" fill="hold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4478 0.093743" pathEditMode="relative">
                                      <p:cBhvr>
                                        <p:cTn id="55" dur="10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4841 -0.183791" pathEditMode="relative">
                                      <p:cBhvr>
                                        <p:cTn id="61" dur="1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" grpId="0" animBg="1" advAuto="0"/>
      <p:bldP spid="1541" grpId="0" animBg="1" advAuto="0"/>
      <p:bldP spid="1542" grpId="0" animBg="1" advAuto="0"/>
      <p:bldP spid="1542" grpId="1" animBg="1" advAuto="0"/>
      <p:bldP spid="1544" grpId="0" animBg="1" advAuto="0"/>
      <p:bldP spid="1545" grpId="0" animBg="1" advAuto="0"/>
      <p:bldP spid="1545" grpId="1" animBg="1" advAuto="0"/>
      <p:bldP spid="1546" grpId="0" animBg="1" advAuto="0"/>
      <p:bldP spid="1546" grpId="1" animBg="1" advAuto="0"/>
      <p:bldP spid="1547" grpId="0" animBg="1" advAuto="0"/>
      <p:bldP spid="1548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BGP in the data center"/>
          <p:cNvSpPr txBox="1">
            <a:spLocks noGrp="1"/>
          </p:cNvSpPr>
          <p:nvPr>
            <p:ph type="title"/>
          </p:nvPr>
        </p:nvSpPr>
        <p:spPr>
          <a:xfrm>
            <a:off x="3564838" y="-178660"/>
            <a:ext cx="17252157" cy="2482454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BGP in the data center</a:t>
            </a:r>
          </a:p>
        </p:txBody>
      </p:sp>
      <p:sp>
        <p:nvSpPr>
          <p:cNvPr id="1553" name="线条"/>
          <p:cNvSpPr/>
          <p:nvPr/>
        </p:nvSpPr>
        <p:spPr>
          <a:xfrm>
            <a:off x="17856772" y="5175522"/>
            <a:ext cx="3671602" cy="261497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54" name="线条"/>
          <p:cNvSpPr/>
          <p:nvPr/>
        </p:nvSpPr>
        <p:spPr>
          <a:xfrm flipH="1">
            <a:off x="17989729" y="5118212"/>
            <a:ext cx="3717237" cy="267235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55" name="线条"/>
          <p:cNvSpPr/>
          <p:nvPr/>
        </p:nvSpPr>
        <p:spPr>
          <a:xfrm>
            <a:off x="10268522" y="5209409"/>
            <a:ext cx="3671601" cy="261498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56" name="线条"/>
          <p:cNvSpPr/>
          <p:nvPr/>
        </p:nvSpPr>
        <p:spPr>
          <a:xfrm flipH="1">
            <a:off x="10401480" y="5152099"/>
            <a:ext cx="3717236" cy="267235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57" name="线条"/>
          <p:cNvSpPr/>
          <p:nvPr/>
        </p:nvSpPr>
        <p:spPr>
          <a:xfrm flipH="1">
            <a:off x="10230286" y="5356149"/>
            <a:ext cx="1" cy="248245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58" name="线条"/>
          <p:cNvSpPr/>
          <p:nvPr/>
        </p:nvSpPr>
        <p:spPr>
          <a:xfrm>
            <a:off x="13978357" y="4943251"/>
            <a:ext cx="1" cy="284715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59" name="线条"/>
          <p:cNvSpPr/>
          <p:nvPr/>
        </p:nvSpPr>
        <p:spPr>
          <a:xfrm>
            <a:off x="17721394" y="5336313"/>
            <a:ext cx="1" cy="248245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0" name="线条"/>
          <p:cNvSpPr/>
          <p:nvPr/>
        </p:nvSpPr>
        <p:spPr>
          <a:xfrm>
            <a:off x="21469466" y="4923415"/>
            <a:ext cx="1" cy="284715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1" name="线条"/>
          <p:cNvSpPr/>
          <p:nvPr/>
        </p:nvSpPr>
        <p:spPr>
          <a:xfrm flipH="1">
            <a:off x="10214943" y="2739884"/>
            <a:ext cx="1" cy="248245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2" name="线条"/>
          <p:cNvSpPr/>
          <p:nvPr/>
        </p:nvSpPr>
        <p:spPr>
          <a:xfrm>
            <a:off x="10393537" y="2505579"/>
            <a:ext cx="7307485" cy="248996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3" name="线条"/>
          <p:cNvSpPr/>
          <p:nvPr/>
        </p:nvSpPr>
        <p:spPr>
          <a:xfrm>
            <a:off x="13963013" y="2326986"/>
            <a:ext cx="1" cy="284715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4" name="线条"/>
          <p:cNvSpPr/>
          <p:nvPr/>
        </p:nvSpPr>
        <p:spPr>
          <a:xfrm>
            <a:off x="14141607" y="2505579"/>
            <a:ext cx="7307484" cy="248996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5" name="线条"/>
          <p:cNvSpPr/>
          <p:nvPr/>
        </p:nvSpPr>
        <p:spPr>
          <a:xfrm>
            <a:off x="17706051" y="2720048"/>
            <a:ext cx="1" cy="248245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6" name="线条"/>
          <p:cNvSpPr/>
          <p:nvPr/>
        </p:nvSpPr>
        <p:spPr>
          <a:xfrm>
            <a:off x="21454121" y="2307150"/>
            <a:ext cx="1" cy="284715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7" name="线条"/>
          <p:cNvSpPr/>
          <p:nvPr/>
        </p:nvSpPr>
        <p:spPr>
          <a:xfrm flipH="1">
            <a:off x="10447115" y="2630595"/>
            <a:ext cx="7307485" cy="248996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68" name="线条"/>
          <p:cNvSpPr/>
          <p:nvPr/>
        </p:nvSpPr>
        <p:spPr>
          <a:xfrm flipH="1">
            <a:off x="14195184" y="2630595"/>
            <a:ext cx="7307484" cy="248996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1569" name="表格"/>
          <p:cNvGraphicFramePr/>
          <p:nvPr>
            <p:extLst>
              <p:ext uri="{D42A27DB-BD31-4B8C-83A1-F6EECF244321}">
                <p14:modId xmlns:p14="http://schemas.microsoft.com/office/powerpoint/2010/main" val="3667328927"/>
              </p:ext>
            </p:extLst>
          </p:nvPr>
        </p:nvGraphicFramePr>
        <p:xfrm>
          <a:off x="9498302" y="823372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0" name="线条"/>
          <p:cNvSpPr/>
          <p:nvPr/>
        </p:nvSpPr>
        <p:spPr>
          <a:xfrm flipV="1">
            <a:off x="9651168" y="7896335"/>
            <a:ext cx="1" cy="5013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1" name="线条"/>
          <p:cNvSpPr/>
          <p:nvPr/>
        </p:nvSpPr>
        <p:spPr>
          <a:xfrm flipV="1">
            <a:off x="9901199" y="7896334"/>
            <a:ext cx="1" cy="7922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2" name="线条"/>
          <p:cNvSpPr/>
          <p:nvPr/>
        </p:nvSpPr>
        <p:spPr>
          <a:xfrm flipV="1">
            <a:off x="10174193" y="7896335"/>
            <a:ext cx="1" cy="11265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3" name="线条"/>
          <p:cNvSpPr/>
          <p:nvPr/>
        </p:nvSpPr>
        <p:spPr>
          <a:xfrm flipV="1">
            <a:off x="10424224" y="7896335"/>
            <a:ext cx="1" cy="14114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4" name="线条"/>
          <p:cNvSpPr/>
          <p:nvPr/>
        </p:nvSpPr>
        <p:spPr>
          <a:xfrm flipV="1">
            <a:off x="10697218" y="7896335"/>
            <a:ext cx="1" cy="17647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5" name="线条"/>
          <p:cNvSpPr/>
          <p:nvPr/>
        </p:nvSpPr>
        <p:spPr>
          <a:xfrm flipV="1">
            <a:off x="10947250" y="7896334"/>
            <a:ext cx="1" cy="21114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1576" name="表格"/>
          <p:cNvGraphicFramePr/>
          <p:nvPr>
            <p:extLst>
              <p:ext uri="{D42A27DB-BD31-4B8C-83A1-F6EECF244321}">
                <p14:modId xmlns:p14="http://schemas.microsoft.com/office/powerpoint/2010/main" val="3898473322"/>
              </p:ext>
            </p:extLst>
          </p:nvPr>
        </p:nvGraphicFramePr>
        <p:xfrm>
          <a:off x="20742512" y="823372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7" name="线条"/>
          <p:cNvSpPr/>
          <p:nvPr/>
        </p:nvSpPr>
        <p:spPr>
          <a:xfrm flipV="1">
            <a:off x="20895377" y="7896335"/>
            <a:ext cx="1" cy="5013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8" name="线条"/>
          <p:cNvSpPr/>
          <p:nvPr/>
        </p:nvSpPr>
        <p:spPr>
          <a:xfrm flipV="1">
            <a:off x="21145409" y="7896334"/>
            <a:ext cx="1" cy="7922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9" name="线条"/>
          <p:cNvSpPr/>
          <p:nvPr/>
        </p:nvSpPr>
        <p:spPr>
          <a:xfrm flipV="1">
            <a:off x="21418401" y="7896335"/>
            <a:ext cx="1" cy="11265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0" name="线条"/>
          <p:cNvSpPr/>
          <p:nvPr/>
        </p:nvSpPr>
        <p:spPr>
          <a:xfrm flipV="1">
            <a:off x="21668434" y="7896335"/>
            <a:ext cx="1" cy="14114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1" name="线条"/>
          <p:cNvSpPr/>
          <p:nvPr/>
        </p:nvSpPr>
        <p:spPr>
          <a:xfrm flipV="1">
            <a:off x="21941428" y="7896335"/>
            <a:ext cx="1" cy="17647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2" name="线条"/>
          <p:cNvSpPr/>
          <p:nvPr/>
        </p:nvSpPr>
        <p:spPr>
          <a:xfrm flipV="1">
            <a:off x="22191458" y="7896334"/>
            <a:ext cx="1" cy="21114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1583" name="表格"/>
          <p:cNvGraphicFramePr/>
          <p:nvPr>
            <p:extLst>
              <p:ext uri="{D42A27DB-BD31-4B8C-83A1-F6EECF244321}">
                <p14:modId xmlns:p14="http://schemas.microsoft.com/office/powerpoint/2010/main" val="670488455"/>
              </p:ext>
            </p:extLst>
          </p:nvPr>
        </p:nvGraphicFramePr>
        <p:xfrm>
          <a:off x="13246372" y="823372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84" name="线条"/>
          <p:cNvSpPr/>
          <p:nvPr/>
        </p:nvSpPr>
        <p:spPr>
          <a:xfrm flipV="1">
            <a:off x="13399238" y="7896335"/>
            <a:ext cx="1" cy="5013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5" name="线条"/>
          <p:cNvSpPr/>
          <p:nvPr/>
        </p:nvSpPr>
        <p:spPr>
          <a:xfrm flipV="1">
            <a:off x="13649268" y="7896334"/>
            <a:ext cx="1" cy="7922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6" name="线条"/>
          <p:cNvSpPr/>
          <p:nvPr/>
        </p:nvSpPr>
        <p:spPr>
          <a:xfrm flipV="1">
            <a:off x="13922263" y="7896335"/>
            <a:ext cx="1" cy="11265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7" name="线条"/>
          <p:cNvSpPr/>
          <p:nvPr/>
        </p:nvSpPr>
        <p:spPr>
          <a:xfrm flipV="1">
            <a:off x="14172294" y="7896335"/>
            <a:ext cx="1" cy="14114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8" name="线条"/>
          <p:cNvSpPr/>
          <p:nvPr/>
        </p:nvSpPr>
        <p:spPr>
          <a:xfrm flipV="1">
            <a:off x="14445287" y="7896335"/>
            <a:ext cx="1" cy="17647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89" name="线条"/>
          <p:cNvSpPr/>
          <p:nvPr/>
        </p:nvSpPr>
        <p:spPr>
          <a:xfrm flipV="1">
            <a:off x="14695319" y="7896334"/>
            <a:ext cx="1" cy="21114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1590" name="表格"/>
          <p:cNvGraphicFramePr/>
          <p:nvPr>
            <p:extLst>
              <p:ext uri="{D42A27DB-BD31-4B8C-83A1-F6EECF244321}">
                <p14:modId xmlns:p14="http://schemas.microsoft.com/office/powerpoint/2010/main" val="4228447688"/>
              </p:ext>
            </p:extLst>
          </p:nvPr>
        </p:nvGraphicFramePr>
        <p:xfrm>
          <a:off x="16994442" y="8233723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91" name="线条"/>
          <p:cNvSpPr/>
          <p:nvPr/>
        </p:nvSpPr>
        <p:spPr>
          <a:xfrm flipV="1">
            <a:off x="17147307" y="7896335"/>
            <a:ext cx="1" cy="5013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92" name="线条"/>
          <p:cNvSpPr/>
          <p:nvPr/>
        </p:nvSpPr>
        <p:spPr>
          <a:xfrm flipV="1">
            <a:off x="17397338" y="7896334"/>
            <a:ext cx="1" cy="7922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93" name="线条"/>
          <p:cNvSpPr/>
          <p:nvPr/>
        </p:nvSpPr>
        <p:spPr>
          <a:xfrm flipV="1">
            <a:off x="17670332" y="7896335"/>
            <a:ext cx="1" cy="11265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94" name="线条"/>
          <p:cNvSpPr/>
          <p:nvPr/>
        </p:nvSpPr>
        <p:spPr>
          <a:xfrm flipV="1">
            <a:off x="17920363" y="7896335"/>
            <a:ext cx="1" cy="14114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95" name="线条"/>
          <p:cNvSpPr/>
          <p:nvPr/>
        </p:nvSpPr>
        <p:spPr>
          <a:xfrm flipV="1">
            <a:off x="18193359" y="7896335"/>
            <a:ext cx="1" cy="17647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96" name="线条"/>
          <p:cNvSpPr/>
          <p:nvPr/>
        </p:nvSpPr>
        <p:spPr>
          <a:xfrm flipV="1">
            <a:off x="18443389" y="7896334"/>
            <a:ext cx="1" cy="21114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97" name="矩形"/>
          <p:cNvSpPr/>
          <p:nvPr/>
        </p:nvSpPr>
        <p:spPr>
          <a:xfrm>
            <a:off x="9498302" y="4957668"/>
            <a:ext cx="1601814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8" name="矩形"/>
          <p:cNvSpPr/>
          <p:nvPr/>
        </p:nvSpPr>
        <p:spPr>
          <a:xfrm>
            <a:off x="13246372" y="4957668"/>
            <a:ext cx="1601814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9" name="矩形"/>
          <p:cNvSpPr/>
          <p:nvPr/>
        </p:nvSpPr>
        <p:spPr>
          <a:xfrm>
            <a:off x="16994442" y="4957668"/>
            <a:ext cx="1601813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0" name="矩形"/>
          <p:cNvSpPr/>
          <p:nvPr/>
        </p:nvSpPr>
        <p:spPr>
          <a:xfrm>
            <a:off x="20742512" y="4957668"/>
            <a:ext cx="1601814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1" name="矩形"/>
          <p:cNvSpPr/>
          <p:nvPr/>
        </p:nvSpPr>
        <p:spPr>
          <a:xfrm>
            <a:off x="9498302" y="2280361"/>
            <a:ext cx="1601814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2" name="矩形"/>
          <p:cNvSpPr/>
          <p:nvPr/>
        </p:nvSpPr>
        <p:spPr>
          <a:xfrm>
            <a:off x="13246372" y="2280361"/>
            <a:ext cx="1601814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3" name="矩形"/>
          <p:cNvSpPr/>
          <p:nvPr/>
        </p:nvSpPr>
        <p:spPr>
          <a:xfrm>
            <a:off x="16994442" y="2280361"/>
            <a:ext cx="1601813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4" name="矩形"/>
          <p:cNvSpPr/>
          <p:nvPr/>
        </p:nvSpPr>
        <p:spPr>
          <a:xfrm>
            <a:off x="20742512" y="2280361"/>
            <a:ext cx="1601814" cy="446485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5" name="矩形"/>
          <p:cNvSpPr/>
          <p:nvPr/>
        </p:nvSpPr>
        <p:spPr>
          <a:xfrm>
            <a:off x="9498302" y="7634975"/>
            <a:ext cx="1601814" cy="446486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6" name="矩形"/>
          <p:cNvSpPr/>
          <p:nvPr/>
        </p:nvSpPr>
        <p:spPr>
          <a:xfrm>
            <a:off x="13246372" y="7634975"/>
            <a:ext cx="1601814" cy="446486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7" name="矩形"/>
          <p:cNvSpPr/>
          <p:nvPr/>
        </p:nvSpPr>
        <p:spPr>
          <a:xfrm>
            <a:off x="16994442" y="7634975"/>
            <a:ext cx="1601813" cy="446486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8" name="矩形"/>
          <p:cNvSpPr/>
          <p:nvPr/>
        </p:nvSpPr>
        <p:spPr>
          <a:xfrm>
            <a:off x="20742512" y="7634975"/>
            <a:ext cx="1601814" cy="446486"/>
          </a:xfrm>
          <a:prstGeom prst="rect">
            <a:avLst/>
          </a:prstGeom>
          <a:solidFill>
            <a:schemeClr val="accent4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30" name="成组"/>
          <p:cNvGrpSpPr/>
          <p:nvPr/>
        </p:nvGrpSpPr>
        <p:grpSpPr>
          <a:xfrm>
            <a:off x="8217296" y="1438848"/>
            <a:ext cx="15446421" cy="9173953"/>
            <a:chOff x="373533" y="486624"/>
            <a:chExt cx="15446420" cy="9173952"/>
          </a:xfrm>
        </p:grpSpPr>
        <p:grpSp>
          <p:nvGrpSpPr>
            <p:cNvPr id="1611" name="成组"/>
            <p:cNvGrpSpPr/>
            <p:nvPr/>
          </p:nvGrpSpPr>
          <p:grpSpPr>
            <a:xfrm>
              <a:off x="884599" y="486624"/>
              <a:ext cx="14782423" cy="2091010"/>
              <a:chOff x="0" y="486625"/>
              <a:chExt cx="14782422" cy="2091009"/>
            </a:xfrm>
          </p:grpSpPr>
          <p:sp>
            <p:nvSpPr>
              <p:cNvPr id="1609" name="圆角矩形"/>
              <p:cNvSpPr/>
              <p:nvPr/>
            </p:nvSpPr>
            <p:spPr>
              <a:xfrm>
                <a:off x="0" y="642409"/>
                <a:ext cx="14385905" cy="1935225"/>
              </a:xfrm>
              <a:prstGeom prst="roundRect">
                <a:avLst>
                  <a:gd name="adj" fmla="val 10667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0" name="AS 64999"/>
              <p:cNvSpPr txBox="1"/>
              <p:nvPr/>
            </p:nvSpPr>
            <p:spPr>
              <a:xfrm>
                <a:off x="11318397" y="486625"/>
                <a:ext cx="3464025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dirty="0"/>
                  <a:t>AS 64999 </a:t>
                </a:r>
              </a:p>
            </p:txBody>
          </p:sp>
        </p:grpSp>
        <p:grpSp>
          <p:nvGrpSpPr>
            <p:cNvPr id="1614" name="成组"/>
            <p:cNvGrpSpPr/>
            <p:nvPr/>
          </p:nvGrpSpPr>
          <p:grpSpPr>
            <a:xfrm>
              <a:off x="8472849" y="2716267"/>
              <a:ext cx="7347104" cy="2629094"/>
              <a:chOff x="0" y="-86320"/>
              <a:chExt cx="7347103" cy="2629093"/>
            </a:xfrm>
          </p:grpSpPr>
          <p:sp>
            <p:nvSpPr>
              <p:cNvPr id="1612" name="圆角矩形"/>
              <p:cNvSpPr/>
              <p:nvPr/>
            </p:nvSpPr>
            <p:spPr>
              <a:xfrm>
                <a:off x="0" y="607548"/>
                <a:ext cx="6751921" cy="1935225"/>
              </a:xfrm>
              <a:prstGeom prst="roundRect">
                <a:avLst>
                  <a:gd name="adj" fmla="val 10667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3" name="AS 64981"/>
              <p:cNvSpPr txBox="1"/>
              <p:nvPr/>
            </p:nvSpPr>
            <p:spPr>
              <a:xfrm>
                <a:off x="3883078" y="-86321"/>
                <a:ext cx="3464026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t>AS 64981 </a:t>
                </a:r>
              </a:p>
            </p:txBody>
          </p:sp>
        </p:grpSp>
        <p:grpSp>
          <p:nvGrpSpPr>
            <p:cNvPr id="1617" name="成组"/>
            <p:cNvGrpSpPr/>
            <p:nvPr/>
          </p:nvGrpSpPr>
          <p:grpSpPr>
            <a:xfrm>
              <a:off x="373533" y="2716267"/>
              <a:ext cx="7262987" cy="2624106"/>
              <a:chOff x="373533" y="-86320"/>
              <a:chExt cx="7262985" cy="2624105"/>
            </a:xfrm>
          </p:grpSpPr>
          <p:sp>
            <p:nvSpPr>
              <p:cNvPr id="1615" name="圆角矩形"/>
              <p:cNvSpPr/>
              <p:nvPr/>
            </p:nvSpPr>
            <p:spPr>
              <a:xfrm>
                <a:off x="884599" y="602560"/>
                <a:ext cx="6751921" cy="1935225"/>
              </a:xfrm>
              <a:prstGeom prst="roundRect">
                <a:avLst>
                  <a:gd name="adj" fmla="val 10667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6" name="AS 65111"/>
              <p:cNvSpPr txBox="1"/>
              <p:nvPr/>
            </p:nvSpPr>
            <p:spPr>
              <a:xfrm>
                <a:off x="373533" y="-86321"/>
                <a:ext cx="3464025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t>AS 65111 </a:t>
                </a:r>
              </a:p>
            </p:txBody>
          </p:sp>
        </p:grpSp>
        <p:grpSp>
          <p:nvGrpSpPr>
            <p:cNvPr id="1620" name="成组"/>
            <p:cNvGrpSpPr/>
            <p:nvPr/>
          </p:nvGrpSpPr>
          <p:grpSpPr>
            <a:xfrm>
              <a:off x="837586" y="5463172"/>
              <a:ext cx="3267969" cy="4197404"/>
              <a:chOff x="-196832" y="-704713"/>
              <a:chExt cx="3267967" cy="4197402"/>
            </a:xfrm>
          </p:grpSpPr>
          <p:sp>
            <p:nvSpPr>
              <p:cNvPr id="1618" name="圆角矩形"/>
              <p:cNvSpPr/>
              <p:nvPr/>
            </p:nvSpPr>
            <p:spPr>
              <a:xfrm>
                <a:off x="0" y="0"/>
                <a:ext cx="2874304" cy="3492689"/>
              </a:xfrm>
              <a:prstGeom prst="roundRect">
                <a:avLst>
                  <a:gd name="adj" fmla="val 7182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9" name="AS 65000"/>
              <p:cNvSpPr txBox="1"/>
              <p:nvPr/>
            </p:nvSpPr>
            <p:spPr>
              <a:xfrm>
                <a:off x="-196833" y="-704714"/>
                <a:ext cx="3267969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t>AS 65000</a:t>
                </a:r>
              </a:p>
            </p:txBody>
          </p:sp>
        </p:grpSp>
        <p:grpSp>
          <p:nvGrpSpPr>
            <p:cNvPr id="1623" name="成组"/>
            <p:cNvGrpSpPr/>
            <p:nvPr/>
          </p:nvGrpSpPr>
          <p:grpSpPr>
            <a:xfrm>
              <a:off x="4645451" y="5463172"/>
              <a:ext cx="3267969" cy="4197404"/>
              <a:chOff x="-145680" y="-704713"/>
              <a:chExt cx="3267967" cy="4197402"/>
            </a:xfrm>
          </p:grpSpPr>
          <p:sp>
            <p:nvSpPr>
              <p:cNvPr id="1621" name="圆角矩形"/>
              <p:cNvSpPr/>
              <p:nvPr/>
            </p:nvSpPr>
            <p:spPr>
              <a:xfrm>
                <a:off x="0" y="0"/>
                <a:ext cx="2874304" cy="3492689"/>
              </a:xfrm>
              <a:prstGeom prst="roundRect">
                <a:avLst>
                  <a:gd name="adj" fmla="val 7182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2" name="AS 65001"/>
              <p:cNvSpPr txBox="1"/>
              <p:nvPr/>
            </p:nvSpPr>
            <p:spPr>
              <a:xfrm>
                <a:off x="-145681" y="-704714"/>
                <a:ext cx="3267969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t>AS 65001</a:t>
                </a:r>
              </a:p>
            </p:txBody>
          </p:sp>
        </p:grpSp>
        <p:grpSp>
          <p:nvGrpSpPr>
            <p:cNvPr id="1626" name="成组"/>
            <p:cNvGrpSpPr/>
            <p:nvPr/>
          </p:nvGrpSpPr>
          <p:grpSpPr>
            <a:xfrm>
              <a:off x="8348144" y="5466996"/>
              <a:ext cx="3267969" cy="4193580"/>
              <a:chOff x="-196832" y="-700891"/>
              <a:chExt cx="3267967" cy="4193579"/>
            </a:xfrm>
          </p:grpSpPr>
          <p:sp>
            <p:nvSpPr>
              <p:cNvPr id="1624" name="圆角矩形"/>
              <p:cNvSpPr/>
              <p:nvPr/>
            </p:nvSpPr>
            <p:spPr>
              <a:xfrm>
                <a:off x="0" y="0"/>
                <a:ext cx="2874304" cy="3492689"/>
              </a:xfrm>
              <a:prstGeom prst="roundRect">
                <a:avLst>
                  <a:gd name="adj" fmla="val 7182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5" name="AS 65002"/>
              <p:cNvSpPr txBox="1"/>
              <p:nvPr/>
            </p:nvSpPr>
            <p:spPr>
              <a:xfrm>
                <a:off x="-196833" y="-700892"/>
                <a:ext cx="3267969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t>AS 65002</a:t>
                </a:r>
              </a:p>
            </p:txBody>
          </p:sp>
        </p:grpSp>
        <p:grpSp>
          <p:nvGrpSpPr>
            <p:cNvPr id="1629" name="成组"/>
            <p:cNvGrpSpPr/>
            <p:nvPr/>
          </p:nvGrpSpPr>
          <p:grpSpPr>
            <a:xfrm>
              <a:off x="12102419" y="5466996"/>
              <a:ext cx="3267969" cy="4193580"/>
              <a:chOff x="-199270" y="-700891"/>
              <a:chExt cx="3267967" cy="4193579"/>
            </a:xfrm>
          </p:grpSpPr>
          <p:sp>
            <p:nvSpPr>
              <p:cNvPr id="1627" name="圆角矩形"/>
              <p:cNvSpPr/>
              <p:nvPr/>
            </p:nvSpPr>
            <p:spPr>
              <a:xfrm>
                <a:off x="0" y="0"/>
                <a:ext cx="2874304" cy="3492689"/>
              </a:xfrm>
              <a:prstGeom prst="roundRect">
                <a:avLst>
                  <a:gd name="adj" fmla="val 7182"/>
                </a:avLst>
              </a:prstGeom>
              <a:solidFill>
                <a:srgbClr val="A6AAA9">
                  <a:alpha val="2089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8" name="AS 65003"/>
              <p:cNvSpPr txBox="1"/>
              <p:nvPr/>
            </p:nvSpPr>
            <p:spPr>
              <a:xfrm>
                <a:off x="-199271" y="-700892"/>
                <a:ext cx="3267969" cy="904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5200" b="1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t>AS 65003</a:t>
                </a:r>
              </a:p>
            </p:txBody>
          </p:sp>
        </p:grpSp>
      </p:grpSp>
      <p:sp>
        <p:nvSpPr>
          <p:cNvPr id="1631" name="Divide groups of switches and servers into ASes; use BGP!"/>
          <p:cNvSpPr txBox="1"/>
          <p:nvPr/>
        </p:nvSpPr>
        <p:spPr>
          <a:xfrm>
            <a:off x="560835" y="5529668"/>
            <a:ext cx="8100518" cy="26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4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Divide groups of switches and servers into </a:t>
            </a:r>
            <a:r>
              <a:rPr dirty="0" err="1"/>
              <a:t>A</a:t>
            </a:r>
            <a:r>
              <a:rPr lang="en-US" dirty="0" err="1"/>
              <a:t>s</a:t>
            </a:r>
            <a:r>
              <a:rPr dirty="0" err="1"/>
              <a:t>es</a:t>
            </a:r>
            <a:r>
              <a:rPr lang="en-US" dirty="0"/>
              <a:t>;</a:t>
            </a:r>
          </a:p>
          <a:p>
            <a:r>
              <a:rPr lang="en-US" dirty="0"/>
              <a:t>U</a:t>
            </a:r>
            <a:r>
              <a:rPr dirty="0"/>
              <a:t>se BGP!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" grpId="1" animBg="1" advAuto="0"/>
      <p:bldP spid="1631" grpId="2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5" name="表格"/>
          <p:cNvGraphicFramePr/>
          <p:nvPr/>
        </p:nvGraphicFramePr>
        <p:xfrm>
          <a:off x="6091962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6" name="Ro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Routing</a:t>
            </a:r>
          </a:p>
        </p:txBody>
      </p:sp>
      <p:graphicFrame>
        <p:nvGraphicFramePr>
          <p:cNvPr id="1637" name="表格"/>
          <p:cNvGraphicFramePr/>
          <p:nvPr/>
        </p:nvGraphicFramePr>
        <p:xfrm>
          <a:off x="6091962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8" name="表格"/>
          <p:cNvGraphicFramePr/>
          <p:nvPr/>
        </p:nvGraphicFramePr>
        <p:xfrm>
          <a:off x="8569312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9" name="表格"/>
          <p:cNvGraphicFramePr/>
          <p:nvPr/>
        </p:nvGraphicFramePr>
        <p:xfrm>
          <a:off x="14212875" y="3881585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0" name="表格"/>
          <p:cNvGraphicFramePr/>
          <p:nvPr/>
        </p:nvGraphicFramePr>
        <p:xfrm>
          <a:off x="9615786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1" name="表格"/>
          <p:cNvGraphicFramePr/>
          <p:nvPr/>
        </p:nvGraphicFramePr>
        <p:xfrm>
          <a:off x="13166400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2" name="表格"/>
          <p:cNvGraphicFramePr/>
          <p:nvPr/>
        </p:nvGraphicFramePr>
        <p:xfrm>
          <a:off x="16690224" y="5843287"/>
          <a:ext cx="1617288" cy="172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EE6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3" name="表格"/>
          <p:cNvGraphicFramePr/>
          <p:nvPr/>
        </p:nvGraphicFramePr>
        <p:xfrm>
          <a:off x="9628119" y="8033446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44" name="表格"/>
          <p:cNvGraphicFramePr/>
          <p:nvPr/>
        </p:nvGraphicFramePr>
        <p:xfrm>
          <a:off x="13182134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45" name="表格"/>
          <p:cNvGraphicFramePr/>
          <p:nvPr/>
        </p:nvGraphicFramePr>
        <p:xfrm>
          <a:off x="16709361" y="8051305"/>
          <a:ext cx="1617290" cy="5181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87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6" name="线条"/>
          <p:cNvSpPr/>
          <p:nvPr/>
        </p:nvSpPr>
        <p:spPr>
          <a:xfrm flipV="1">
            <a:off x="6494859" y="3926854"/>
            <a:ext cx="2459222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47" name="线条"/>
          <p:cNvSpPr/>
          <p:nvPr/>
        </p:nvSpPr>
        <p:spPr>
          <a:xfrm flipV="1">
            <a:off x="6762749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48" name="线条"/>
          <p:cNvSpPr/>
          <p:nvPr/>
        </p:nvSpPr>
        <p:spPr>
          <a:xfrm flipV="1">
            <a:off x="7227094" y="3939690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49" name="线条"/>
          <p:cNvSpPr/>
          <p:nvPr/>
        </p:nvSpPr>
        <p:spPr>
          <a:xfrm flipV="1">
            <a:off x="7566422" y="3949048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0" name="线条"/>
          <p:cNvSpPr/>
          <p:nvPr/>
        </p:nvSpPr>
        <p:spPr>
          <a:xfrm flipH="1" flipV="1">
            <a:off x="15174516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1" name="线条"/>
          <p:cNvSpPr/>
          <p:nvPr/>
        </p:nvSpPr>
        <p:spPr>
          <a:xfrm flipH="1" flipV="1">
            <a:off x="15442407" y="3926854"/>
            <a:ext cx="2459222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2" name="线条"/>
          <p:cNvSpPr/>
          <p:nvPr/>
        </p:nvSpPr>
        <p:spPr>
          <a:xfrm flipH="1" flipV="1">
            <a:off x="15710297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3" name="线条"/>
          <p:cNvSpPr/>
          <p:nvPr/>
        </p:nvSpPr>
        <p:spPr>
          <a:xfrm flipH="1" flipV="1">
            <a:off x="9423796" y="3962573"/>
            <a:ext cx="7371388" cy="201250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4" name="线条"/>
          <p:cNvSpPr/>
          <p:nvPr/>
        </p:nvSpPr>
        <p:spPr>
          <a:xfrm flipH="1" flipV="1">
            <a:off x="9691687" y="3939690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5" name="线条"/>
          <p:cNvSpPr/>
          <p:nvPr/>
        </p:nvSpPr>
        <p:spPr>
          <a:xfrm flipH="1" flipV="1">
            <a:off x="8699187" y="4221663"/>
            <a:ext cx="989802" cy="172117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6" name="线条"/>
          <p:cNvSpPr/>
          <p:nvPr/>
        </p:nvSpPr>
        <p:spPr>
          <a:xfrm flipH="1" flipV="1">
            <a:off x="8954081" y="4228521"/>
            <a:ext cx="1002799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7" name="线条"/>
          <p:cNvSpPr/>
          <p:nvPr/>
        </p:nvSpPr>
        <p:spPr>
          <a:xfrm flipH="1" flipV="1">
            <a:off x="9207831" y="4235686"/>
            <a:ext cx="1016938" cy="1707151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8" name="线条"/>
          <p:cNvSpPr/>
          <p:nvPr/>
        </p:nvSpPr>
        <p:spPr>
          <a:xfrm flipV="1">
            <a:off x="14096987" y="4224973"/>
            <a:ext cx="989802" cy="172117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59" name="线条"/>
          <p:cNvSpPr/>
          <p:nvPr/>
        </p:nvSpPr>
        <p:spPr>
          <a:xfrm flipV="1">
            <a:off x="14351880" y="4231831"/>
            <a:ext cx="1002799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0" name="线条"/>
          <p:cNvSpPr/>
          <p:nvPr/>
        </p:nvSpPr>
        <p:spPr>
          <a:xfrm flipV="1">
            <a:off x="14605631" y="4238996"/>
            <a:ext cx="1016939" cy="1707151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1" name="线条"/>
          <p:cNvSpPr/>
          <p:nvPr/>
        </p:nvSpPr>
        <p:spPr>
          <a:xfrm flipV="1">
            <a:off x="10751566" y="4228521"/>
            <a:ext cx="3857901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2" name="线条"/>
          <p:cNvSpPr/>
          <p:nvPr/>
        </p:nvSpPr>
        <p:spPr>
          <a:xfrm flipV="1">
            <a:off x="11005317" y="4228521"/>
            <a:ext cx="3945233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3" name="线条"/>
          <p:cNvSpPr/>
          <p:nvPr/>
        </p:nvSpPr>
        <p:spPr>
          <a:xfrm flipH="1" flipV="1">
            <a:off x="9424117" y="4224354"/>
            <a:ext cx="3837055" cy="1714317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4" name="线条"/>
          <p:cNvSpPr/>
          <p:nvPr/>
        </p:nvSpPr>
        <p:spPr>
          <a:xfrm flipH="1" flipV="1">
            <a:off x="9679011" y="4224355"/>
            <a:ext cx="3857901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5" name="线条"/>
          <p:cNvSpPr/>
          <p:nvPr/>
        </p:nvSpPr>
        <p:spPr>
          <a:xfrm flipH="1" flipV="1">
            <a:off x="9932761" y="4224355"/>
            <a:ext cx="3945233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6" name="线条"/>
          <p:cNvSpPr/>
          <p:nvPr/>
        </p:nvSpPr>
        <p:spPr>
          <a:xfrm flipV="1">
            <a:off x="6244828" y="6132835"/>
            <a:ext cx="1" cy="2064618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7" name="线条"/>
          <p:cNvSpPr/>
          <p:nvPr/>
        </p:nvSpPr>
        <p:spPr>
          <a:xfrm flipV="1">
            <a:off x="6494859" y="6129300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8" name="线条"/>
          <p:cNvSpPr/>
          <p:nvPr/>
        </p:nvSpPr>
        <p:spPr>
          <a:xfrm flipV="1">
            <a:off x="6767853" y="613283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69" name="线条"/>
          <p:cNvSpPr/>
          <p:nvPr/>
        </p:nvSpPr>
        <p:spPr>
          <a:xfrm flipV="1">
            <a:off x="7017884" y="6129300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0" name="线条"/>
          <p:cNvSpPr/>
          <p:nvPr/>
        </p:nvSpPr>
        <p:spPr>
          <a:xfrm flipV="1">
            <a:off x="7290878" y="6132835"/>
            <a:ext cx="1" cy="3327936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1" name="线条"/>
          <p:cNvSpPr/>
          <p:nvPr/>
        </p:nvSpPr>
        <p:spPr>
          <a:xfrm flipV="1">
            <a:off x="7540909" y="6129300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2" name="线条"/>
          <p:cNvSpPr/>
          <p:nvPr/>
        </p:nvSpPr>
        <p:spPr>
          <a:xfrm flipV="1">
            <a:off x="9780983" y="6132835"/>
            <a:ext cx="1" cy="2064618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3" name="线条"/>
          <p:cNvSpPr/>
          <p:nvPr/>
        </p:nvSpPr>
        <p:spPr>
          <a:xfrm flipV="1">
            <a:off x="10031015" y="6129300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4" name="线条"/>
          <p:cNvSpPr/>
          <p:nvPr/>
        </p:nvSpPr>
        <p:spPr>
          <a:xfrm flipV="1">
            <a:off x="10304009" y="613283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5" name="线条"/>
          <p:cNvSpPr/>
          <p:nvPr/>
        </p:nvSpPr>
        <p:spPr>
          <a:xfrm flipV="1">
            <a:off x="10554040" y="6129300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6" name="线条"/>
          <p:cNvSpPr/>
          <p:nvPr/>
        </p:nvSpPr>
        <p:spPr>
          <a:xfrm flipV="1">
            <a:off x="10827034" y="6132835"/>
            <a:ext cx="1" cy="3327936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7" name="线条"/>
          <p:cNvSpPr/>
          <p:nvPr/>
        </p:nvSpPr>
        <p:spPr>
          <a:xfrm flipV="1">
            <a:off x="11077065" y="6129300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8" name="线条"/>
          <p:cNvSpPr/>
          <p:nvPr/>
        </p:nvSpPr>
        <p:spPr>
          <a:xfrm flipV="1">
            <a:off x="13334999" y="6150694"/>
            <a:ext cx="1" cy="2064619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79" name="线条"/>
          <p:cNvSpPr/>
          <p:nvPr/>
        </p:nvSpPr>
        <p:spPr>
          <a:xfrm flipV="1">
            <a:off x="13585031" y="6147159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0" name="线条"/>
          <p:cNvSpPr/>
          <p:nvPr/>
        </p:nvSpPr>
        <p:spPr>
          <a:xfrm flipV="1">
            <a:off x="13858025" y="615069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1" name="线条"/>
          <p:cNvSpPr/>
          <p:nvPr/>
        </p:nvSpPr>
        <p:spPr>
          <a:xfrm flipV="1">
            <a:off x="14108056" y="6147159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2" name="线条"/>
          <p:cNvSpPr/>
          <p:nvPr/>
        </p:nvSpPr>
        <p:spPr>
          <a:xfrm flipV="1">
            <a:off x="14381050" y="6150695"/>
            <a:ext cx="1" cy="332793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3" name="线条"/>
          <p:cNvSpPr/>
          <p:nvPr/>
        </p:nvSpPr>
        <p:spPr>
          <a:xfrm flipV="1">
            <a:off x="14631081" y="6147159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4" name="线条"/>
          <p:cNvSpPr/>
          <p:nvPr/>
        </p:nvSpPr>
        <p:spPr>
          <a:xfrm flipV="1">
            <a:off x="16862226" y="6150694"/>
            <a:ext cx="1" cy="2064619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5" name="线条"/>
          <p:cNvSpPr/>
          <p:nvPr/>
        </p:nvSpPr>
        <p:spPr>
          <a:xfrm flipV="1">
            <a:off x="17112257" y="6147159"/>
            <a:ext cx="1" cy="2358973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6" name="线条"/>
          <p:cNvSpPr/>
          <p:nvPr/>
        </p:nvSpPr>
        <p:spPr>
          <a:xfrm flipV="1">
            <a:off x="17385251" y="6150695"/>
            <a:ext cx="1" cy="2689790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7" name="线条"/>
          <p:cNvSpPr/>
          <p:nvPr/>
        </p:nvSpPr>
        <p:spPr>
          <a:xfrm flipV="1">
            <a:off x="17635283" y="6147159"/>
            <a:ext cx="1" cy="2978191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8" name="线条"/>
          <p:cNvSpPr/>
          <p:nvPr/>
        </p:nvSpPr>
        <p:spPr>
          <a:xfrm flipV="1">
            <a:off x="17908276" y="6150695"/>
            <a:ext cx="1" cy="332793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89" name="线条"/>
          <p:cNvSpPr/>
          <p:nvPr/>
        </p:nvSpPr>
        <p:spPr>
          <a:xfrm flipV="1">
            <a:off x="18158307" y="6147159"/>
            <a:ext cx="1" cy="3678195"/>
          </a:xfrm>
          <a:prstGeom prst="lin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90" name="线条"/>
          <p:cNvSpPr/>
          <p:nvPr/>
        </p:nvSpPr>
        <p:spPr>
          <a:xfrm flipV="1">
            <a:off x="6226968" y="3926854"/>
            <a:ext cx="2459223" cy="2038178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91" name="线条"/>
          <p:cNvSpPr/>
          <p:nvPr/>
        </p:nvSpPr>
        <p:spPr>
          <a:xfrm flipV="1">
            <a:off x="6959203" y="3891135"/>
            <a:ext cx="7371388" cy="2012505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92" name="线条"/>
          <p:cNvSpPr/>
          <p:nvPr/>
        </p:nvSpPr>
        <p:spPr>
          <a:xfrm flipH="1" flipV="1">
            <a:off x="10031015" y="3913330"/>
            <a:ext cx="7371388" cy="2012504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93" name="线条"/>
          <p:cNvSpPr/>
          <p:nvPr/>
        </p:nvSpPr>
        <p:spPr>
          <a:xfrm flipV="1">
            <a:off x="10496672" y="4210661"/>
            <a:ext cx="3837056" cy="1714316"/>
          </a:xfrm>
          <a:prstGeom prst="line">
            <a:avLst/>
          </a:prstGeom>
          <a:ln w="114300">
            <a:solidFill>
              <a:schemeClr val="accent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Multipath ro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Multipath routing</a:t>
            </a:r>
          </a:p>
        </p:txBody>
      </p:sp>
      <p:pic>
        <p:nvPicPr>
          <p:cNvPr id="1698" name="图像" descr="图像"/>
          <p:cNvPicPr>
            <a:picLocks noChangeAspect="1"/>
          </p:cNvPicPr>
          <p:nvPr/>
        </p:nvPicPr>
        <p:blipFill>
          <a:blip r:embed="rId3">
            <a:alphaModFix amt="75950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sp>
        <p:nvSpPr>
          <p:cNvPr id="1699" name="线条"/>
          <p:cNvSpPr/>
          <p:nvPr/>
        </p:nvSpPr>
        <p:spPr>
          <a:xfrm rot="7800000" flipH="1">
            <a:off x="6213634" y="3181153"/>
            <a:ext cx="7368174" cy="867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241300">
            <a:solidFill>
              <a:schemeClr val="accent5">
                <a:alpha val="79378"/>
              </a:schemeClr>
            </a:solidFill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702" name="图像"/>
          <p:cNvGrpSpPr/>
          <p:nvPr/>
        </p:nvGrpSpPr>
        <p:grpSpPr>
          <a:xfrm>
            <a:off x="5592539" y="11296664"/>
            <a:ext cx="13198922" cy="2401235"/>
            <a:chOff x="0" y="0"/>
            <a:chExt cx="13198921" cy="2401234"/>
          </a:xfrm>
        </p:grpSpPr>
        <p:pic>
          <p:nvPicPr>
            <p:cNvPr id="1701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2767122" cy="18424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0" name="图像" descr="图像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198922" cy="2401235"/>
            </a:xfrm>
            <a:prstGeom prst="rect">
              <a:avLst/>
            </a:prstGeom>
            <a:effectLst/>
          </p:spPr>
        </p:pic>
      </p:grpSp>
      <p:grpSp>
        <p:nvGrpSpPr>
          <p:cNvPr id="1706" name="成组"/>
          <p:cNvGrpSpPr/>
          <p:nvPr/>
        </p:nvGrpSpPr>
        <p:grpSpPr>
          <a:xfrm>
            <a:off x="4128364" y="159516"/>
            <a:ext cx="13819000" cy="13243855"/>
            <a:chOff x="0" y="0"/>
            <a:chExt cx="13818999" cy="13243853"/>
          </a:xfrm>
        </p:grpSpPr>
        <p:sp>
          <p:nvSpPr>
            <p:cNvPr id="1703" name="线条"/>
            <p:cNvSpPr/>
            <p:nvPr/>
          </p:nvSpPr>
          <p:spPr>
            <a:xfrm rot="7800000" flipH="1">
              <a:off x="2162930" y="3333090"/>
              <a:ext cx="6762401" cy="880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036" extrusionOk="0">
                  <a:moveTo>
                    <a:pt x="0" y="15682"/>
                  </a:moveTo>
                  <a:cubicBezTo>
                    <a:pt x="0" y="15682"/>
                    <a:pt x="1386" y="15998"/>
                    <a:pt x="1934" y="16707"/>
                  </a:cubicBezTo>
                  <a:cubicBezTo>
                    <a:pt x="2976" y="18053"/>
                    <a:pt x="1983" y="21600"/>
                    <a:pt x="3785" y="20959"/>
                  </a:cubicBezTo>
                  <a:cubicBezTo>
                    <a:pt x="8524" y="20361"/>
                    <a:pt x="12307" y="19711"/>
                    <a:pt x="18177" y="18900"/>
                  </a:cubicBezTo>
                  <a:cubicBezTo>
                    <a:pt x="18577" y="15999"/>
                    <a:pt x="21600" y="6885"/>
                    <a:pt x="20886" y="4608"/>
                  </a:cubicBezTo>
                  <a:cubicBezTo>
                    <a:pt x="20154" y="4189"/>
                    <a:pt x="19128" y="3486"/>
                    <a:pt x="18314" y="2581"/>
                  </a:cubicBezTo>
                  <a:cubicBezTo>
                    <a:pt x="17512" y="1690"/>
                    <a:pt x="16947" y="622"/>
                    <a:pt x="16158" y="0"/>
                  </a:cubicBezTo>
                </a:path>
              </a:pathLst>
            </a:custGeom>
            <a:noFill/>
            <a:ln w="152400" cap="flat">
              <a:solidFill>
                <a:schemeClr val="accent1">
                  <a:alpha val="79378"/>
                </a:schemeClr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04" name="线条"/>
            <p:cNvSpPr/>
            <p:nvPr/>
          </p:nvSpPr>
          <p:spPr>
            <a:xfrm rot="7800000" flipH="1">
              <a:off x="2428051" y="3391945"/>
              <a:ext cx="9037314" cy="762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0" y="18030"/>
                  </a:moveTo>
                  <a:cubicBezTo>
                    <a:pt x="0" y="18030"/>
                    <a:pt x="1067" y="18402"/>
                    <a:pt x="1489" y="19236"/>
                  </a:cubicBezTo>
                  <a:cubicBezTo>
                    <a:pt x="1872" y="19992"/>
                    <a:pt x="2452" y="20376"/>
                    <a:pt x="2959" y="20746"/>
                  </a:cubicBezTo>
                  <a:cubicBezTo>
                    <a:pt x="3470" y="21119"/>
                    <a:pt x="4043" y="21600"/>
                    <a:pt x="4946" y="21389"/>
                  </a:cubicBezTo>
                  <a:cubicBezTo>
                    <a:pt x="8594" y="20685"/>
                    <a:pt x="16657" y="14062"/>
                    <a:pt x="21600" y="11720"/>
                  </a:cubicBezTo>
                  <a:cubicBezTo>
                    <a:pt x="21359" y="8624"/>
                    <a:pt x="18858" y="5128"/>
                    <a:pt x="18308" y="2450"/>
                  </a:cubicBezTo>
                  <a:cubicBezTo>
                    <a:pt x="16687" y="2274"/>
                    <a:pt x="14932" y="4497"/>
                    <a:pt x="13598" y="2986"/>
                  </a:cubicBezTo>
                  <a:cubicBezTo>
                    <a:pt x="12903" y="2199"/>
                    <a:pt x="13131" y="796"/>
                    <a:pt x="12470" y="0"/>
                  </a:cubicBezTo>
                </a:path>
              </a:pathLst>
            </a:custGeom>
            <a:noFill/>
            <a:ln w="241300" cap="flat">
              <a:solidFill>
                <a:schemeClr val="accent2">
                  <a:alpha val="79378"/>
                </a:schemeClr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05" name="线条"/>
            <p:cNvSpPr/>
            <p:nvPr/>
          </p:nvSpPr>
          <p:spPr>
            <a:xfrm rot="7800000" flipH="1">
              <a:off x="1940919" y="2829276"/>
              <a:ext cx="10923801" cy="758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extrusionOk="0">
                  <a:moveTo>
                    <a:pt x="0" y="18561"/>
                  </a:moveTo>
                  <a:cubicBezTo>
                    <a:pt x="0" y="18561"/>
                    <a:pt x="1678" y="18263"/>
                    <a:pt x="2028" y="19101"/>
                  </a:cubicBezTo>
                  <a:cubicBezTo>
                    <a:pt x="2225" y="19574"/>
                    <a:pt x="2507" y="19882"/>
                    <a:pt x="2746" y="20213"/>
                  </a:cubicBezTo>
                  <a:cubicBezTo>
                    <a:pt x="3154" y="20778"/>
                    <a:pt x="3586" y="21600"/>
                    <a:pt x="4349" y="21383"/>
                  </a:cubicBezTo>
                  <a:cubicBezTo>
                    <a:pt x="7367" y="20676"/>
                    <a:pt x="17510" y="8340"/>
                    <a:pt x="21600" y="5988"/>
                  </a:cubicBezTo>
                  <a:cubicBezTo>
                    <a:pt x="18944" y="3756"/>
                    <a:pt x="17108" y="4061"/>
                    <a:pt x="15653" y="2275"/>
                  </a:cubicBezTo>
                  <a:cubicBezTo>
                    <a:pt x="14187" y="2082"/>
                    <a:pt x="12539" y="4718"/>
                    <a:pt x="11396" y="2859"/>
                  </a:cubicBezTo>
                  <a:cubicBezTo>
                    <a:pt x="10904" y="2059"/>
                    <a:pt x="11097" y="756"/>
                    <a:pt x="10580" y="0"/>
                  </a:cubicBezTo>
                </a:path>
              </a:pathLst>
            </a:custGeom>
            <a:noFill/>
            <a:ln w="114300" cap="flat">
              <a:solidFill>
                <a:srgbClr val="000000">
                  <a:alpha val="79378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" grpId="1" animBg="1" advAuto="0"/>
      <p:bldP spid="1706" grpId="2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Equal cost multi-path (ECMP)"/>
          <p:cNvSpPr txBox="1">
            <a:spLocks noGrp="1"/>
          </p:cNvSpPr>
          <p:nvPr>
            <p:ph type="title"/>
          </p:nvPr>
        </p:nvSpPr>
        <p:spPr>
          <a:xfrm>
            <a:off x="2670333" y="0"/>
            <a:ext cx="1904333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Equal cost multi-path (ECMP)</a:t>
            </a:r>
          </a:p>
        </p:txBody>
      </p:sp>
      <p:pic>
        <p:nvPicPr>
          <p:cNvPr id="1720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3" name="成组"/>
          <p:cNvGrpSpPr/>
          <p:nvPr/>
        </p:nvGrpSpPr>
        <p:grpSpPr>
          <a:xfrm>
            <a:off x="4792154" y="6932036"/>
            <a:ext cx="1513350" cy="1208274"/>
            <a:chOff x="0" y="-96860"/>
            <a:chExt cx="1513348" cy="1208273"/>
          </a:xfrm>
        </p:grpSpPr>
        <p:sp>
          <p:nvSpPr>
            <p:cNvPr id="1721" name="线条"/>
            <p:cNvSpPr/>
            <p:nvPr/>
          </p:nvSpPr>
          <p:spPr>
            <a:xfrm flipH="1" flipV="1">
              <a:off x="0" y="68505"/>
              <a:ext cx="1189748" cy="104290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22" name="线条"/>
            <p:cNvSpPr/>
            <p:nvPr/>
          </p:nvSpPr>
          <p:spPr>
            <a:xfrm flipV="1">
              <a:off x="1393931" y="-96861"/>
              <a:ext cx="119418" cy="118864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724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5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6" name="线条"/>
          <p:cNvSpPr/>
          <p:nvPr/>
        </p:nvSpPr>
        <p:spPr>
          <a:xfrm flipV="1">
            <a:off x="5986533" y="8182464"/>
            <a:ext cx="288550" cy="92369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1731" name="成组"/>
          <p:cNvGrpSpPr/>
          <p:nvPr/>
        </p:nvGrpSpPr>
        <p:grpSpPr>
          <a:xfrm>
            <a:off x="5722518" y="7653671"/>
            <a:ext cx="9927964" cy="5039075"/>
            <a:chOff x="0" y="0"/>
            <a:chExt cx="9927963" cy="5039073"/>
          </a:xfrm>
        </p:grpSpPr>
        <p:sp>
          <p:nvSpPr>
            <p:cNvPr id="1727" name="椭圆形"/>
            <p:cNvSpPr/>
            <p:nvPr/>
          </p:nvSpPr>
          <p:spPr>
            <a:xfrm>
              <a:off x="0" y="0"/>
              <a:ext cx="1135337" cy="1139695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  <a:alpha val="38849"/>
              </a:schemeClr>
            </a:solidFill>
            <a:ln w="25400" cap="flat">
              <a:solidFill>
                <a:srgbClr val="000000">
                  <a:alpha val="38849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8" name="线条"/>
            <p:cNvSpPr/>
            <p:nvPr/>
          </p:nvSpPr>
          <p:spPr>
            <a:xfrm>
              <a:off x="183655" y="986955"/>
              <a:ext cx="2373400" cy="400784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29" name="线条"/>
            <p:cNvSpPr/>
            <p:nvPr/>
          </p:nvSpPr>
          <p:spPr>
            <a:xfrm>
              <a:off x="976398" y="167556"/>
              <a:ext cx="5660507" cy="30726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graphicFrame>
          <p:nvGraphicFramePr>
            <p:cNvPr id="1730" name="表格"/>
            <p:cNvGraphicFramePr/>
            <p:nvPr/>
          </p:nvGraphicFramePr>
          <p:xfrm>
            <a:off x="2576404" y="3252542"/>
            <a:ext cx="7351559" cy="1786531"/>
          </p:xfrm>
          <a:graphic>
            <a:graphicData uri="http://schemas.openxmlformats.org/drawingml/2006/table">
              <a:tbl>
                <a:tblPr>
                  <a:tableStyleId>{EEE7283C-3CF3-47DC-8721-378D4A62B228}</a:tableStyleId>
                </a:tblPr>
                <a:tblGrid>
                  <a:gridCol w="36757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6757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9326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10.2.0.3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port 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9326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10.2.0.3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B w="12700">
                        <a:solidFill>
                          <a:srgbClr val="606060"/>
                        </a:solidFill>
                        <a:miter lim="400000"/>
                      </a:lnB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port 2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B w="12700">
                        <a:solidFill>
                          <a:srgbClr val="606060"/>
                        </a:solidFill>
                        <a:miter lim="400000"/>
                      </a:lnB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sp>
        <p:nvSpPr>
          <p:cNvPr id="1732" name="Choose uniformly…"/>
          <p:cNvSpPr txBox="1"/>
          <p:nvPr/>
        </p:nvSpPr>
        <p:spPr>
          <a:xfrm>
            <a:off x="16040985" y="10959417"/>
            <a:ext cx="6293297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52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Choose uniformly</a:t>
            </a:r>
          </a:p>
          <a:p>
            <a:pPr>
              <a:defRPr sz="52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at random!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" grpId="2" animBg="1" advAuto="0"/>
      <p:bldP spid="1726" grpId="1" animBg="1" advAuto="0"/>
      <p:bldP spid="1731" grpId="3" animBg="1" advAuto="0"/>
      <p:bldP spid="1732" grpId="4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6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9" name="成组"/>
          <p:cNvGrpSpPr/>
          <p:nvPr/>
        </p:nvGrpSpPr>
        <p:grpSpPr>
          <a:xfrm>
            <a:off x="4792154" y="6932036"/>
            <a:ext cx="1513350" cy="1208274"/>
            <a:chOff x="0" y="-96860"/>
            <a:chExt cx="1513348" cy="1208273"/>
          </a:xfrm>
        </p:grpSpPr>
        <p:sp>
          <p:nvSpPr>
            <p:cNvPr id="1737" name="线条"/>
            <p:cNvSpPr/>
            <p:nvPr/>
          </p:nvSpPr>
          <p:spPr>
            <a:xfrm flipH="1" flipV="1">
              <a:off x="0" y="68505"/>
              <a:ext cx="1189748" cy="104290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38" name="线条"/>
            <p:cNvSpPr/>
            <p:nvPr/>
          </p:nvSpPr>
          <p:spPr>
            <a:xfrm flipV="1">
              <a:off x="1393931" y="-96861"/>
              <a:ext cx="119418" cy="118864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740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1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2" name="Choose uniformly…"/>
          <p:cNvSpPr txBox="1"/>
          <p:nvPr/>
        </p:nvSpPr>
        <p:spPr>
          <a:xfrm>
            <a:off x="16040985" y="10959417"/>
            <a:ext cx="6293297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52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Choose uniformly</a:t>
            </a:r>
          </a:p>
          <a:p>
            <a:pPr>
              <a:defRPr sz="52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at random!</a:t>
            </a:r>
          </a:p>
        </p:txBody>
      </p:sp>
      <p:sp>
        <p:nvSpPr>
          <p:cNvPr id="1743" name="线条"/>
          <p:cNvSpPr/>
          <p:nvPr/>
        </p:nvSpPr>
        <p:spPr>
          <a:xfrm flipV="1">
            <a:off x="5986533" y="8182464"/>
            <a:ext cx="288550" cy="92369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1748" name="成组"/>
          <p:cNvGrpSpPr/>
          <p:nvPr/>
        </p:nvGrpSpPr>
        <p:grpSpPr>
          <a:xfrm>
            <a:off x="5722518" y="7653671"/>
            <a:ext cx="9927964" cy="5039075"/>
            <a:chOff x="0" y="0"/>
            <a:chExt cx="9927963" cy="5039073"/>
          </a:xfrm>
        </p:grpSpPr>
        <p:sp>
          <p:nvSpPr>
            <p:cNvPr id="1744" name="椭圆形"/>
            <p:cNvSpPr/>
            <p:nvPr/>
          </p:nvSpPr>
          <p:spPr>
            <a:xfrm>
              <a:off x="0" y="0"/>
              <a:ext cx="1135337" cy="1139695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  <a:alpha val="38849"/>
              </a:schemeClr>
            </a:solidFill>
            <a:ln w="25400" cap="flat">
              <a:solidFill>
                <a:srgbClr val="000000">
                  <a:alpha val="38849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5" name="线条"/>
            <p:cNvSpPr/>
            <p:nvPr/>
          </p:nvSpPr>
          <p:spPr>
            <a:xfrm>
              <a:off x="183655" y="986955"/>
              <a:ext cx="2373400" cy="400784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46" name="线条"/>
            <p:cNvSpPr/>
            <p:nvPr/>
          </p:nvSpPr>
          <p:spPr>
            <a:xfrm>
              <a:off x="976398" y="167556"/>
              <a:ext cx="5660507" cy="30726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graphicFrame>
          <p:nvGraphicFramePr>
            <p:cNvPr id="1747" name="表格"/>
            <p:cNvGraphicFramePr/>
            <p:nvPr/>
          </p:nvGraphicFramePr>
          <p:xfrm>
            <a:off x="2576404" y="3252542"/>
            <a:ext cx="7351559" cy="1786531"/>
          </p:xfrm>
          <a:graphic>
            <a:graphicData uri="http://schemas.openxmlformats.org/drawingml/2006/table">
              <a:tbl>
                <a:tblPr>
                  <a:tableStyleId>{EEE7283C-3CF3-47DC-8721-378D4A62B228}</a:tableStyleId>
                </a:tblPr>
                <a:tblGrid>
                  <a:gridCol w="36757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6757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9326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10.2.0.3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port 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9326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10.2.0.3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B w="12700">
                        <a:solidFill>
                          <a:srgbClr val="606060"/>
                        </a:solidFill>
                        <a:miter lim="400000"/>
                      </a:lnB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600" b="1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port 2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B w="12700">
                        <a:solidFill>
                          <a:srgbClr val="606060"/>
                        </a:solidFill>
                        <a:miter lim="400000"/>
                      </a:lnB>
                      <a:solidFill>
                        <a:schemeClr val="accent4">
                          <a:hueOff val="384618"/>
                          <a:satOff val="3869"/>
                          <a:lumOff val="5802"/>
                          <a:alpha val="33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pic>
        <p:nvPicPr>
          <p:cNvPr id="1749" name="椭圆形" descr="椭圆形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981404">
            <a:off x="15676489" y="10240560"/>
            <a:ext cx="6793313" cy="2891918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50" name="Equal cost multi-path (ECMP)"/>
          <p:cNvSpPr txBox="1">
            <a:spLocks noGrp="1"/>
          </p:cNvSpPr>
          <p:nvPr>
            <p:ph type="title"/>
          </p:nvPr>
        </p:nvSpPr>
        <p:spPr>
          <a:xfrm>
            <a:off x="2670333" y="0"/>
            <a:ext cx="1904333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Equal cost multi-path (ECMP)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4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7" name="成组"/>
          <p:cNvGrpSpPr/>
          <p:nvPr/>
        </p:nvGrpSpPr>
        <p:grpSpPr>
          <a:xfrm>
            <a:off x="4792154" y="6932036"/>
            <a:ext cx="1513350" cy="1208274"/>
            <a:chOff x="0" y="-96860"/>
            <a:chExt cx="1513348" cy="1208273"/>
          </a:xfrm>
        </p:grpSpPr>
        <p:sp>
          <p:nvSpPr>
            <p:cNvPr id="1755" name="线条"/>
            <p:cNvSpPr/>
            <p:nvPr/>
          </p:nvSpPr>
          <p:spPr>
            <a:xfrm flipH="1" flipV="1">
              <a:off x="0" y="68505"/>
              <a:ext cx="1189748" cy="104290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56" name="线条"/>
            <p:cNvSpPr/>
            <p:nvPr/>
          </p:nvSpPr>
          <p:spPr>
            <a:xfrm flipV="1">
              <a:off x="1393931" y="-96861"/>
              <a:ext cx="119418" cy="118864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758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9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0" name="线条"/>
          <p:cNvSpPr/>
          <p:nvPr/>
        </p:nvSpPr>
        <p:spPr>
          <a:xfrm flipV="1">
            <a:off x="5986533" y="8182464"/>
            <a:ext cx="288550" cy="92369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761" name="Output port = hash (packet header)"/>
          <p:cNvSpPr txBox="1"/>
          <p:nvPr/>
        </p:nvSpPr>
        <p:spPr>
          <a:xfrm>
            <a:off x="5537869" y="11392131"/>
            <a:ext cx="13308262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7000">
                <a:latin typeface="Gill Sans"/>
                <a:ea typeface="Gill Sans"/>
                <a:cs typeface="Gill Sans"/>
                <a:sym typeface="Gill Sans"/>
              </a:defRPr>
            </a:pPr>
            <a:r>
              <a:t>Output port = </a:t>
            </a:r>
            <a:r>
              <a:rPr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hash</a:t>
            </a:r>
            <a:r>
              <a:t> (packet header)</a:t>
            </a:r>
          </a:p>
        </p:txBody>
      </p:sp>
      <p:sp>
        <p:nvSpPr>
          <p:cNvPr id="1762" name="1"/>
          <p:cNvSpPr/>
          <p:nvPr/>
        </p:nvSpPr>
        <p:spPr>
          <a:xfrm>
            <a:off x="5412317" y="8979028"/>
            <a:ext cx="1020318" cy="82746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4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1763" name="2"/>
          <p:cNvSpPr/>
          <p:nvPr/>
        </p:nvSpPr>
        <p:spPr>
          <a:xfrm>
            <a:off x="5628972" y="8979028"/>
            <a:ext cx="1020318" cy="82746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4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</a:t>
            </a:r>
          </a:p>
        </p:txBody>
      </p:sp>
      <p:grpSp>
        <p:nvGrpSpPr>
          <p:cNvPr id="1768" name="成组"/>
          <p:cNvGrpSpPr/>
          <p:nvPr/>
        </p:nvGrpSpPr>
        <p:grpSpPr>
          <a:xfrm>
            <a:off x="5239646" y="2695759"/>
            <a:ext cx="2546062" cy="595351"/>
            <a:chOff x="0" y="0"/>
            <a:chExt cx="2546060" cy="595350"/>
          </a:xfrm>
        </p:grpSpPr>
        <p:grpSp>
          <p:nvGrpSpPr>
            <p:cNvPr id="1766" name="成组"/>
            <p:cNvGrpSpPr/>
            <p:nvPr/>
          </p:nvGrpSpPr>
          <p:grpSpPr>
            <a:xfrm>
              <a:off x="0" y="0"/>
              <a:ext cx="2546061" cy="595351"/>
              <a:chOff x="0" y="0"/>
              <a:chExt cx="2546060" cy="595350"/>
            </a:xfrm>
          </p:grpSpPr>
          <p:sp>
            <p:nvSpPr>
              <p:cNvPr id="1764" name="矩形"/>
              <p:cNvSpPr/>
              <p:nvPr/>
            </p:nvSpPr>
            <p:spPr>
              <a:xfrm>
                <a:off x="0" y="0"/>
                <a:ext cx="2546061" cy="59535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65" name="矩形"/>
              <p:cNvSpPr/>
              <p:nvPr/>
            </p:nvSpPr>
            <p:spPr>
              <a:xfrm>
                <a:off x="523594" y="35718"/>
                <a:ext cx="1986748" cy="52391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67" name="矩形"/>
            <p:cNvSpPr/>
            <p:nvPr/>
          </p:nvSpPr>
          <p:spPr>
            <a:xfrm>
              <a:off x="217651" y="34291"/>
              <a:ext cx="254500" cy="5239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73" name="成组"/>
          <p:cNvGrpSpPr/>
          <p:nvPr/>
        </p:nvGrpSpPr>
        <p:grpSpPr>
          <a:xfrm>
            <a:off x="5239646" y="2695759"/>
            <a:ext cx="2546062" cy="595351"/>
            <a:chOff x="0" y="0"/>
            <a:chExt cx="2546060" cy="595350"/>
          </a:xfrm>
        </p:grpSpPr>
        <p:grpSp>
          <p:nvGrpSpPr>
            <p:cNvPr id="1771" name="成组"/>
            <p:cNvGrpSpPr/>
            <p:nvPr/>
          </p:nvGrpSpPr>
          <p:grpSpPr>
            <a:xfrm>
              <a:off x="0" y="0"/>
              <a:ext cx="2546061" cy="595351"/>
              <a:chOff x="0" y="0"/>
              <a:chExt cx="2546060" cy="595350"/>
            </a:xfrm>
          </p:grpSpPr>
          <p:sp>
            <p:nvSpPr>
              <p:cNvPr id="1769" name="矩形"/>
              <p:cNvSpPr/>
              <p:nvPr/>
            </p:nvSpPr>
            <p:spPr>
              <a:xfrm>
                <a:off x="0" y="0"/>
                <a:ext cx="2546061" cy="59535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70" name="矩形"/>
              <p:cNvSpPr/>
              <p:nvPr/>
            </p:nvSpPr>
            <p:spPr>
              <a:xfrm>
                <a:off x="1183525" y="35718"/>
                <a:ext cx="1326818" cy="52391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72" name="矩形"/>
            <p:cNvSpPr/>
            <p:nvPr/>
          </p:nvSpPr>
          <p:spPr>
            <a:xfrm>
              <a:off x="882979" y="35718"/>
              <a:ext cx="254500" cy="5239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78" name="成组"/>
          <p:cNvGrpSpPr/>
          <p:nvPr/>
        </p:nvGrpSpPr>
        <p:grpSpPr>
          <a:xfrm>
            <a:off x="5239646" y="2695759"/>
            <a:ext cx="2546062" cy="595351"/>
            <a:chOff x="0" y="0"/>
            <a:chExt cx="2546060" cy="595350"/>
          </a:xfrm>
        </p:grpSpPr>
        <p:grpSp>
          <p:nvGrpSpPr>
            <p:cNvPr id="1776" name="成组"/>
            <p:cNvGrpSpPr/>
            <p:nvPr/>
          </p:nvGrpSpPr>
          <p:grpSpPr>
            <a:xfrm>
              <a:off x="0" y="0"/>
              <a:ext cx="2546061" cy="595351"/>
              <a:chOff x="0" y="0"/>
              <a:chExt cx="2546060" cy="595350"/>
            </a:xfrm>
          </p:grpSpPr>
          <p:sp>
            <p:nvSpPr>
              <p:cNvPr id="1774" name="矩形"/>
              <p:cNvSpPr/>
              <p:nvPr/>
            </p:nvSpPr>
            <p:spPr>
              <a:xfrm>
                <a:off x="0" y="0"/>
                <a:ext cx="2546061" cy="59535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75" name="矩形"/>
              <p:cNvSpPr/>
              <p:nvPr/>
            </p:nvSpPr>
            <p:spPr>
              <a:xfrm>
                <a:off x="1850152" y="35718"/>
                <a:ext cx="660190" cy="52391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77" name="矩形"/>
            <p:cNvSpPr/>
            <p:nvPr/>
          </p:nvSpPr>
          <p:spPr>
            <a:xfrm>
              <a:off x="1540577" y="35718"/>
              <a:ext cx="254500" cy="5239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81" name="成组"/>
          <p:cNvGrpSpPr/>
          <p:nvPr/>
        </p:nvGrpSpPr>
        <p:grpSpPr>
          <a:xfrm>
            <a:off x="5239646" y="2695759"/>
            <a:ext cx="2546062" cy="595351"/>
            <a:chOff x="0" y="0"/>
            <a:chExt cx="2546060" cy="595350"/>
          </a:xfrm>
        </p:grpSpPr>
        <p:sp>
          <p:nvSpPr>
            <p:cNvPr id="1779" name="成组"/>
            <p:cNvSpPr/>
            <p:nvPr/>
          </p:nvSpPr>
          <p:spPr>
            <a:xfrm>
              <a:off x="0" y="0"/>
              <a:ext cx="2546061" cy="59535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0" name="矩形"/>
            <p:cNvSpPr/>
            <p:nvPr/>
          </p:nvSpPr>
          <p:spPr>
            <a:xfrm>
              <a:off x="2231495" y="35718"/>
              <a:ext cx="254500" cy="5239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82" name="Equal cost multi-path (ECMP)"/>
          <p:cNvSpPr txBox="1">
            <a:spLocks noGrp="1"/>
          </p:cNvSpPr>
          <p:nvPr>
            <p:ph type="title"/>
          </p:nvPr>
        </p:nvSpPr>
        <p:spPr>
          <a:xfrm>
            <a:off x="2670333" y="0"/>
            <a:ext cx="1904333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Equal cost multi-path (ECMP)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4096 -0.078650" pathEditMode="relative">
                                      <p:cBhvr>
                                        <p:cTn id="6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96 -0.078650 L -0.054360 -0.183699 L 0.101281 -0.403838" pathEditMode="relative">
                                      <p:cBhvr>
                                        <p:cTn id="10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5261 -0.085449" pathEditMode="relative">
                                      <p:cBhvr>
                                        <p:cTn id="20" dur="1000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61 -0.085449 L 0.016147 -0.183506 L 0.315211 -0.415236" pathEditMode="relative">
                                      <p:cBhvr>
                                        <p:cTn id="30" dur="1000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11 -0.415236 L 0.375398 -0.193352 L 0.312888 -0.086484 L 0.326319 0.001173" pathEditMode="relative">
                                      <p:cBhvr>
                                        <p:cTn id="40" dur="1000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81 -0.403838 L 0.322426 -0.190597 L 0.322312 -0.086980 L 0.339646 0.002529" pathEditMode="relative">
                                      <p:cBhvr>
                                        <p:cTn id="53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" grpId="16" animBg="1" advAuto="0"/>
      <p:bldP spid="1763" grpId="4" animBg="1" advAuto="0"/>
      <p:bldP spid="1768" grpId="3" animBg="1" advAuto="0"/>
      <p:bldP spid="1768" grpId="6" animBg="1" advAuto="0"/>
      <p:bldP spid="1773" grpId="7" animBg="1" advAuto="0"/>
      <p:bldP spid="1773" grpId="9" animBg="1" advAuto="0"/>
      <p:bldP spid="1778" grpId="10" animBg="1" advAuto="0"/>
      <p:bldP spid="1778" grpId="12" animBg="1" advAuto="0"/>
      <p:bldP spid="1781" grpId="13" animBg="1" advAuto="0"/>
      <p:bldP spid="1781" grpId="14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6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sp>
        <p:nvSpPr>
          <p:cNvPr id="1787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8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93" name="成组"/>
          <p:cNvGrpSpPr/>
          <p:nvPr/>
        </p:nvGrpSpPr>
        <p:grpSpPr>
          <a:xfrm>
            <a:off x="4792154" y="6932035"/>
            <a:ext cx="2065701" cy="1861332"/>
            <a:chOff x="0" y="0"/>
            <a:chExt cx="2065700" cy="1861330"/>
          </a:xfrm>
        </p:grpSpPr>
        <p:sp>
          <p:nvSpPr>
            <p:cNvPr id="1789" name="椭圆形"/>
            <p:cNvSpPr/>
            <p:nvPr/>
          </p:nvSpPr>
          <p:spPr>
            <a:xfrm>
              <a:off x="930363" y="721635"/>
              <a:ext cx="1135338" cy="1139696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  <a:alpha val="38849"/>
              </a:schemeClr>
            </a:solidFill>
            <a:ln w="25400" cap="flat">
              <a:solidFill>
                <a:srgbClr val="000000">
                  <a:alpha val="38849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92" name="成组"/>
            <p:cNvGrpSpPr/>
            <p:nvPr/>
          </p:nvGrpSpPr>
          <p:grpSpPr>
            <a:xfrm>
              <a:off x="0" y="0"/>
              <a:ext cx="1513349" cy="1208274"/>
              <a:chOff x="0" y="-96860"/>
              <a:chExt cx="1513348" cy="1208273"/>
            </a:xfrm>
          </p:grpSpPr>
          <p:sp>
            <p:nvSpPr>
              <p:cNvPr id="1790" name="线条"/>
              <p:cNvSpPr/>
              <p:nvPr/>
            </p:nvSpPr>
            <p:spPr>
              <a:xfrm flipH="1" flipV="1">
                <a:off x="0" y="68505"/>
                <a:ext cx="1189748" cy="1042909"/>
              </a:xfrm>
              <a:prstGeom prst="line">
                <a:avLst/>
              </a:prstGeom>
              <a:noFill/>
              <a:ln w="190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791" name="线条"/>
              <p:cNvSpPr/>
              <p:nvPr/>
            </p:nvSpPr>
            <p:spPr>
              <a:xfrm flipV="1">
                <a:off x="1393931" y="-96861"/>
                <a:ext cx="119418" cy="1188649"/>
              </a:xfrm>
              <a:prstGeom prst="line">
                <a:avLst/>
              </a:prstGeom>
              <a:noFill/>
              <a:ln w="190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grpSp>
        <p:nvGrpSpPr>
          <p:cNvPr id="1802" name="成组"/>
          <p:cNvGrpSpPr/>
          <p:nvPr/>
        </p:nvGrpSpPr>
        <p:grpSpPr>
          <a:xfrm>
            <a:off x="4059197" y="3684595"/>
            <a:ext cx="12398429" cy="3743253"/>
            <a:chOff x="0" y="0"/>
            <a:chExt cx="12398428" cy="3743252"/>
          </a:xfrm>
        </p:grpSpPr>
        <p:grpSp>
          <p:nvGrpSpPr>
            <p:cNvPr id="1796" name="成组"/>
            <p:cNvGrpSpPr/>
            <p:nvPr/>
          </p:nvGrpSpPr>
          <p:grpSpPr>
            <a:xfrm>
              <a:off x="668816" y="192387"/>
              <a:ext cx="6219595" cy="2907082"/>
              <a:chOff x="1189747" y="-1795666"/>
              <a:chExt cx="6219594" cy="2907080"/>
            </a:xfrm>
          </p:grpSpPr>
          <p:sp>
            <p:nvSpPr>
              <p:cNvPr id="1794" name="线条"/>
              <p:cNvSpPr/>
              <p:nvPr/>
            </p:nvSpPr>
            <p:spPr>
              <a:xfrm flipV="1">
                <a:off x="1189747" y="-1725063"/>
                <a:ext cx="3735442" cy="2836477"/>
              </a:xfrm>
              <a:prstGeom prst="line">
                <a:avLst/>
              </a:prstGeom>
              <a:noFill/>
              <a:ln w="190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795" name="线条"/>
              <p:cNvSpPr/>
              <p:nvPr/>
            </p:nvSpPr>
            <p:spPr>
              <a:xfrm flipV="1">
                <a:off x="1393931" y="-1795667"/>
                <a:ext cx="6015411" cy="2887455"/>
              </a:xfrm>
              <a:prstGeom prst="line">
                <a:avLst/>
              </a:prstGeom>
              <a:noFill/>
              <a:ln w="190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sp>
          <p:nvSpPr>
            <p:cNvPr id="1797" name="椭圆形"/>
            <p:cNvSpPr/>
            <p:nvPr/>
          </p:nvSpPr>
          <p:spPr>
            <a:xfrm>
              <a:off x="0" y="2603557"/>
              <a:ext cx="1135337" cy="1139696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  <a:alpha val="38849"/>
              </a:schemeClr>
            </a:solidFill>
            <a:ln w="25400" cap="flat">
              <a:solidFill>
                <a:srgbClr val="000000">
                  <a:alpha val="38849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8" name="椭圆形"/>
            <p:cNvSpPr/>
            <p:nvPr/>
          </p:nvSpPr>
          <p:spPr>
            <a:xfrm>
              <a:off x="1663320" y="2603557"/>
              <a:ext cx="1135338" cy="1139696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  <a:alpha val="38849"/>
              </a:schemeClr>
            </a:solidFill>
            <a:ln w="25400" cap="flat">
              <a:solidFill>
                <a:srgbClr val="000000">
                  <a:alpha val="38849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01" name="成组"/>
            <p:cNvGrpSpPr/>
            <p:nvPr/>
          </p:nvGrpSpPr>
          <p:grpSpPr>
            <a:xfrm>
              <a:off x="2306014" y="0"/>
              <a:ext cx="10092415" cy="3099468"/>
              <a:chOff x="1189747" y="-1988054"/>
              <a:chExt cx="10092413" cy="3099467"/>
            </a:xfrm>
          </p:grpSpPr>
          <p:sp>
            <p:nvSpPr>
              <p:cNvPr id="1799" name="线条"/>
              <p:cNvSpPr/>
              <p:nvPr/>
            </p:nvSpPr>
            <p:spPr>
              <a:xfrm flipV="1">
                <a:off x="1189747" y="-1988055"/>
                <a:ext cx="7478514" cy="3099469"/>
              </a:xfrm>
              <a:prstGeom prst="line">
                <a:avLst/>
              </a:prstGeom>
              <a:noFill/>
              <a:ln w="190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800" name="线条"/>
              <p:cNvSpPr/>
              <p:nvPr/>
            </p:nvSpPr>
            <p:spPr>
              <a:xfrm flipV="1">
                <a:off x="1393931" y="-1898026"/>
                <a:ext cx="9888230" cy="2989815"/>
              </a:xfrm>
              <a:prstGeom prst="line">
                <a:avLst/>
              </a:prstGeom>
              <a:noFill/>
              <a:ln w="190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sp>
        <p:nvSpPr>
          <p:cNvPr id="1803" name="Equal cost multi-path (ECMP)"/>
          <p:cNvSpPr txBox="1">
            <a:spLocks noGrp="1"/>
          </p:cNvSpPr>
          <p:nvPr>
            <p:ph type="title"/>
          </p:nvPr>
        </p:nvSpPr>
        <p:spPr>
          <a:xfrm>
            <a:off x="2670333" y="0"/>
            <a:ext cx="1904333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Equal cost multi-path (ECMP)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" grpId="1" animBg="1" advAuto="0"/>
      <p:bldP spid="1802" grpId="2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7" name="图像" descr="图像"/>
          <p:cNvPicPr>
            <a:picLocks noChangeAspect="1"/>
          </p:cNvPicPr>
          <p:nvPr/>
        </p:nvPicPr>
        <p:blipFill>
          <a:blip r:embed="rId3">
            <a:alphaModFix amt="75950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sp>
        <p:nvSpPr>
          <p:cNvPr id="1808" name="线条"/>
          <p:cNvSpPr/>
          <p:nvPr/>
        </p:nvSpPr>
        <p:spPr>
          <a:xfrm rot="7800000" flipH="1">
            <a:off x="6213634" y="3181153"/>
            <a:ext cx="7368174" cy="867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241300">
            <a:solidFill>
              <a:schemeClr val="accent5">
                <a:alpha val="79378"/>
              </a:schemeClr>
            </a:solidFill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812" name="成组"/>
          <p:cNvGrpSpPr/>
          <p:nvPr/>
        </p:nvGrpSpPr>
        <p:grpSpPr>
          <a:xfrm>
            <a:off x="4128364" y="159516"/>
            <a:ext cx="13819000" cy="13243855"/>
            <a:chOff x="0" y="0"/>
            <a:chExt cx="13818999" cy="13243853"/>
          </a:xfrm>
        </p:grpSpPr>
        <p:sp>
          <p:nvSpPr>
            <p:cNvPr id="1809" name="线条"/>
            <p:cNvSpPr/>
            <p:nvPr/>
          </p:nvSpPr>
          <p:spPr>
            <a:xfrm rot="7800000" flipH="1">
              <a:off x="2162930" y="3333090"/>
              <a:ext cx="6762401" cy="880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036" extrusionOk="0">
                  <a:moveTo>
                    <a:pt x="0" y="15682"/>
                  </a:moveTo>
                  <a:cubicBezTo>
                    <a:pt x="0" y="15682"/>
                    <a:pt x="1386" y="15998"/>
                    <a:pt x="1934" y="16707"/>
                  </a:cubicBezTo>
                  <a:cubicBezTo>
                    <a:pt x="2976" y="18053"/>
                    <a:pt x="1983" y="21600"/>
                    <a:pt x="3785" y="20959"/>
                  </a:cubicBezTo>
                  <a:cubicBezTo>
                    <a:pt x="8524" y="20361"/>
                    <a:pt x="12307" y="19711"/>
                    <a:pt x="18177" y="18900"/>
                  </a:cubicBezTo>
                  <a:cubicBezTo>
                    <a:pt x="18577" y="15999"/>
                    <a:pt x="21600" y="6885"/>
                    <a:pt x="20886" y="4608"/>
                  </a:cubicBezTo>
                  <a:cubicBezTo>
                    <a:pt x="20154" y="4189"/>
                    <a:pt x="19128" y="3486"/>
                    <a:pt x="18314" y="2581"/>
                  </a:cubicBezTo>
                  <a:cubicBezTo>
                    <a:pt x="17512" y="1690"/>
                    <a:pt x="16947" y="622"/>
                    <a:pt x="16158" y="0"/>
                  </a:cubicBezTo>
                </a:path>
              </a:pathLst>
            </a:custGeom>
            <a:noFill/>
            <a:ln w="152400" cap="flat">
              <a:solidFill>
                <a:schemeClr val="accent1">
                  <a:alpha val="79378"/>
                </a:schemeClr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10" name="线条"/>
            <p:cNvSpPr/>
            <p:nvPr/>
          </p:nvSpPr>
          <p:spPr>
            <a:xfrm rot="7800000" flipH="1">
              <a:off x="2428051" y="3391945"/>
              <a:ext cx="9037314" cy="762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0" y="18030"/>
                  </a:moveTo>
                  <a:cubicBezTo>
                    <a:pt x="0" y="18030"/>
                    <a:pt x="1067" y="18402"/>
                    <a:pt x="1489" y="19236"/>
                  </a:cubicBezTo>
                  <a:cubicBezTo>
                    <a:pt x="1872" y="19992"/>
                    <a:pt x="2452" y="20376"/>
                    <a:pt x="2959" y="20746"/>
                  </a:cubicBezTo>
                  <a:cubicBezTo>
                    <a:pt x="3470" y="21119"/>
                    <a:pt x="4043" y="21600"/>
                    <a:pt x="4946" y="21389"/>
                  </a:cubicBezTo>
                  <a:cubicBezTo>
                    <a:pt x="8594" y="20685"/>
                    <a:pt x="16657" y="14062"/>
                    <a:pt x="21600" y="11720"/>
                  </a:cubicBezTo>
                  <a:cubicBezTo>
                    <a:pt x="21359" y="8624"/>
                    <a:pt x="18858" y="5128"/>
                    <a:pt x="18308" y="2450"/>
                  </a:cubicBezTo>
                  <a:cubicBezTo>
                    <a:pt x="16687" y="2274"/>
                    <a:pt x="14932" y="4497"/>
                    <a:pt x="13598" y="2986"/>
                  </a:cubicBezTo>
                  <a:cubicBezTo>
                    <a:pt x="12903" y="2199"/>
                    <a:pt x="13131" y="796"/>
                    <a:pt x="12470" y="0"/>
                  </a:cubicBezTo>
                </a:path>
              </a:pathLst>
            </a:custGeom>
            <a:noFill/>
            <a:ln w="241300" cap="flat">
              <a:solidFill>
                <a:schemeClr val="accent2">
                  <a:alpha val="79378"/>
                </a:schemeClr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11" name="线条"/>
            <p:cNvSpPr/>
            <p:nvPr/>
          </p:nvSpPr>
          <p:spPr>
            <a:xfrm rot="7800000" flipH="1">
              <a:off x="1940919" y="2829276"/>
              <a:ext cx="10923801" cy="758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extrusionOk="0">
                  <a:moveTo>
                    <a:pt x="0" y="18561"/>
                  </a:moveTo>
                  <a:cubicBezTo>
                    <a:pt x="0" y="18561"/>
                    <a:pt x="1678" y="18263"/>
                    <a:pt x="2028" y="19101"/>
                  </a:cubicBezTo>
                  <a:cubicBezTo>
                    <a:pt x="2225" y="19574"/>
                    <a:pt x="2507" y="19882"/>
                    <a:pt x="2746" y="20213"/>
                  </a:cubicBezTo>
                  <a:cubicBezTo>
                    <a:pt x="3154" y="20778"/>
                    <a:pt x="3586" y="21600"/>
                    <a:pt x="4349" y="21383"/>
                  </a:cubicBezTo>
                  <a:cubicBezTo>
                    <a:pt x="7367" y="20676"/>
                    <a:pt x="17510" y="8340"/>
                    <a:pt x="21600" y="5988"/>
                  </a:cubicBezTo>
                  <a:cubicBezTo>
                    <a:pt x="18944" y="3756"/>
                    <a:pt x="17108" y="4061"/>
                    <a:pt x="15653" y="2275"/>
                  </a:cubicBezTo>
                  <a:cubicBezTo>
                    <a:pt x="14187" y="2082"/>
                    <a:pt x="12539" y="4718"/>
                    <a:pt x="11396" y="2859"/>
                  </a:cubicBezTo>
                  <a:cubicBezTo>
                    <a:pt x="10904" y="2059"/>
                    <a:pt x="11097" y="756"/>
                    <a:pt x="10580" y="0"/>
                  </a:cubicBezTo>
                </a:path>
              </a:pathLst>
            </a:custGeom>
            <a:noFill/>
            <a:ln w="114300" cap="flat">
              <a:solidFill>
                <a:srgbClr val="000000">
                  <a:alpha val="79378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813" name="Equal cost multi-path (ECMP)"/>
          <p:cNvSpPr txBox="1">
            <a:spLocks noGrp="1"/>
          </p:cNvSpPr>
          <p:nvPr>
            <p:ph type="title"/>
          </p:nvPr>
        </p:nvSpPr>
        <p:spPr>
          <a:xfrm>
            <a:off x="2670333" y="0"/>
            <a:ext cx="19043334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Equal cost multi-path (ECMP)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020271FA-2950-4D57-8799-3C109092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5746256-59A6-4E02-89B8-1F3EE50E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60D1F026-8924-4326-9E2B-CC3FF3EFE7B5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F8C742F-F844-4FD7-8059-1D7542559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MAC</a:t>
            </a:r>
            <a:r>
              <a:rPr lang="en-US">
                <a:ea typeface="ＭＳ Ｐゴシック" charset="0"/>
                <a:cs typeface="+mj-cs"/>
              </a:rPr>
              <a:t> addresses and </a:t>
            </a:r>
            <a:r>
              <a:rPr lang="en-US" sz="8000">
                <a:ea typeface="ＭＳ Ｐゴシック" charset="0"/>
                <a:cs typeface="+mj-cs"/>
              </a:rPr>
              <a:t>ARP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FDA11D0A-6CE3-456B-A330-926EA4345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4801" y="3200400"/>
            <a:ext cx="16494126" cy="9296400"/>
          </a:xfrm>
        </p:spPr>
        <p:txBody>
          <a:bodyPr/>
          <a:lstStyle/>
          <a:p>
            <a:r>
              <a:rPr lang="en-US" altLang="zh-CN"/>
              <a:t>32-bit IP address: </a:t>
            </a:r>
          </a:p>
          <a:p>
            <a:pPr lvl="1"/>
            <a:r>
              <a:rPr lang="en-US" altLang="zh-CN" i="1"/>
              <a:t>network-layer</a:t>
            </a:r>
            <a:r>
              <a:rPr lang="en-US" altLang="zh-CN"/>
              <a:t> address for interface</a:t>
            </a:r>
          </a:p>
          <a:p>
            <a:pPr lvl="1"/>
            <a:r>
              <a:rPr lang="en-US" altLang="zh-CN"/>
              <a:t>used for layer 3 (network layer) forwarding</a:t>
            </a:r>
          </a:p>
          <a:p>
            <a:r>
              <a:rPr lang="en-US" altLang="zh-CN"/>
              <a:t>MAC (or LAN or physical or Ethernet) address:</a:t>
            </a:r>
            <a:r>
              <a:rPr lang="en-US" altLang="zh-CN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zh-CN"/>
              <a:t>function:</a:t>
            </a:r>
            <a:r>
              <a:rPr lang="en-US" altLang="zh-CN">
                <a:solidFill>
                  <a:schemeClr val="accent2"/>
                </a:solidFill>
              </a:rPr>
              <a:t> </a:t>
            </a:r>
            <a:r>
              <a:rPr lang="en-US" altLang="zh-CN" i="1">
                <a:solidFill>
                  <a:srgbClr val="CC0000"/>
                </a:solidFill>
              </a:rPr>
              <a:t>used </a:t>
            </a:r>
            <a:r>
              <a:rPr lang="en-US" altLang="en-US" i="1">
                <a:solidFill>
                  <a:srgbClr val="CC0000"/>
                </a:solidFill>
              </a:rPr>
              <a:t>‘</a:t>
            </a:r>
            <a:r>
              <a:rPr lang="en-US" altLang="zh-CN" i="1">
                <a:solidFill>
                  <a:srgbClr val="CC0000"/>
                </a:solidFill>
              </a:rPr>
              <a:t>locally</a:t>
            </a:r>
            <a:r>
              <a:rPr lang="en-US" altLang="en-US" i="1">
                <a:solidFill>
                  <a:srgbClr val="CC0000"/>
                </a:solidFill>
              </a:rPr>
              <a:t>”</a:t>
            </a:r>
            <a:r>
              <a:rPr lang="en-US" altLang="zh-CN" i="1">
                <a:solidFill>
                  <a:srgbClr val="CC0000"/>
                </a:solidFill>
              </a:rPr>
              <a:t>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e.g.: 1A-2F-BB-76-09-AD</a:t>
            </a:r>
          </a:p>
          <a:p>
            <a:pPr lvl="1">
              <a:lnSpc>
                <a:spcPct val="90000"/>
              </a:lnSpc>
            </a:pPr>
            <a:endParaRPr lang="en-US" altLang="zh-CN"/>
          </a:p>
        </p:txBody>
      </p:sp>
      <p:pic>
        <p:nvPicPr>
          <p:cNvPr id="121861" name="Picture 4" descr="underline_base">
            <a:extLst>
              <a:ext uri="{FF2B5EF4-FFF2-40B4-BE49-F238E27FC236}">
                <a16:creationId xmlns:a16="http://schemas.microsoft.com/office/drawing/2014/main" id="{E8A90691-CD86-424F-BD54-A59F05B67B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1" y="2057400"/>
            <a:ext cx="10969626" cy="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>
            <a:extLst>
              <a:ext uri="{FF2B5EF4-FFF2-40B4-BE49-F238E27FC236}">
                <a16:creationId xmlns:a16="http://schemas.microsoft.com/office/drawing/2014/main" id="{A2836FF0-F361-4039-9C32-40CA7261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636" y="11182351"/>
            <a:ext cx="71865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i="0" kern="1200">
                <a:solidFill>
                  <a:srgbClr val="000099"/>
                </a:solidFill>
                <a:latin typeface="Arial" panose="020B0604020202020204" pitchFamily="34" charset="0"/>
              </a:rPr>
              <a:t>hexadecimal (base 16) notation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i="0" kern="1200">
                <a:solidFill>
                  <a:srgbClr val="000099"/>
                </a:solidFill>
                <a:latin typeface="Arial" panose="020B0604020202020204" pitchFamily="34" charset="0"/>
              </a:rPr>
              <a:t>(each </a:t>
            </a:r>
            <a:r>
              <a:rPr lang="ja-JP" altLang="en-US" sz="3600" i="0" kern="1200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3600" i="0" kern="1200">
                <a:solidFill>
                  <a:srgbClr val="000099"/>
                </a:solidFill>
                <a:latin typeface="Arial" panose="020B0604020202020204" pitchFamily="34" charset="0"/>
              </a:rPr>
              <a:t>number</a:t>
            </a:r>
            <a:r>
              <a:rPr lang="ja-JP" altLang="en-US" sz="3600" i="0" kern="1200">
                <a:solidFill>
                  <a:srgbClr val="000099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3600" i="0" kern="1200">
                <a:solidFill>
                  <a:srgbClr val="000099"/>
                </a:solidFill>
                <a:latin typeface="Arial" panose="020B0604020202020204" pitchFamily="34" charset="0"/>
              </a:rPr>
              <a:t> represents 4 bits)</a:t>
            </a:r>
            <a:endParaRPr lang="en-US" altLang="zh-CN" sz="3600" i="0" kern="12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Line 7">
            <a:extLst>
              <a:ext uri="{FF2B5EF4-FFF2-40B4-BE49-F238E27FC236}">
                <a16:creationId xmlns:a16="http://schemas.microsoft.com/office/drawing/2014/main" id="{C640D510-251A-40BE-8CF9-BACC425715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276" y="10652126"/>
            <a:ext cx="377824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71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ECMP: local, oblivious choices"/>
          <p:cNvSpPr txBox="1">
            <a:spLocks noGrp="1"/>
          </p:cNvSpPr>
          <p:nvPr>
            <p:ph type="title"/>
          </p:nvPr>
        </p:nvSpPr>
        <p:spPr>
          <a:xfrm>
            <a:off x="2237655" y="-759"/>
            <a:ext cx="19908690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ECMP: local, oblivious choices</a:t>
            </a:r>
          </a:p>
        </p:txBody>
      </p:sp>
      <p:pic>
        <p:nvPicPr>
          <p:cNvPr id="1887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sp>
        <p:nvSpPr>
          <p:cNvPr id="1888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9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0" name="线条"/>
          <p:cNvSpPr/>
          <p:nvPr/>
        </p:nvSpPr>
        <p:spPr>
          <a:xfrm rot="7800000" flipH="1">
            <a:off x="6139562" y="3273685"/>
            <a:ext cx="7368175" cy="867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241300">
            <a:solidFill>
              <a:schemeClr val="accent2">
                <a:alpha val="79378"/>
              </a:schemeClr>
            </a:solidFill>
            <a:custDash>
              <a:ds d="200000" sp="200000"/>
            </a:custDash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91" name="Cannot avoid distant failures!"/>
          <p:cNvSpPr txBox="1"/>
          <p:nvPr/>
        </p:nvSpPr>
        <p:spPr>
          <a:xfrm>
            <a:off x="6879834" y="11417530"/>
            <a:ext cx="10624332" cy="11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Cannot avoid distant failures!</a:t>
            </a:r>
          </a:p>
        </p:txBody>
      </p:sp>
      <p:sp>
        <p:nvSpPr>
          <p:cNvPr id="1892" name="线条"/>
          <p:cNvSpPr/>
          <p:nvPr/>
        </p:nvSpPr>
        <p:spPr>
          <a:xfrm rot="7800000" flipH="1">
            <a:off x="6069283" y="2988793"/>
            <a:ext cx="10923802" cy="758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9" extrusionOk="0">
                <a:moveTo>
                  <a:pt x="0" y="18561"/>
                </a:moveTo>
                <a:cubicBezTo>
                  <a:pt x="0" y="18561"/>
                  <a:pt x="1678" y="18263"/>
                  <a:pt x="2028" y="19101"/>
                </a:cubicBezTo>
                <a:cubicBezTo>
                  <a:pt x="2225" y="19574"/>
                  <a:pt x="2507" y="19882"/>
                  <a:pt x="2746" y="20213"/>
                </a:cubicBezTo>
                <a:cubicBezTo>
                  <a:pt x="3154" y="20778"/>
                  <a:pt x="3586" y="21600"/>
                  <a:pt x="4349" y="21383"/>
                </a:cubicBezTo>
                <a:cubicBezTo>
                  <a:pt x="7367" y="20676"/>
                  <a:pt x="17510" y="8340"/>
                  <a:pt x="21600" y="5988"/>
                </a:cubicBezTo>
                <a:cubicBezTo>
                  <a:pt x="18944" y="3756"/>
                  <a:pt x="17108" y="4061"/>
                  <a:pt x="15653" y="2275"/>
                </a:cubicBezTo>
                <a:cubicBezTo>
                  <a:pt x="14187" y="2082"/>
                  <a:pt x="12539" y="4718"/>
                  <a:pt x="11396" y="2859"/>
                </a:cubicBezTo>
                <a:cubicBezTo>
                  <a:pt x="10904" y="2059"/>
                  <a:pt x="11097" y="756"/>
                  <a:pt x="10580" y="0"/>
                </a:cubicBezTo>
              </a:path>
            </a:pathLst>
          </a:custGeom>
          <a:ln w="114300">
            <a:solidFill>
              <a:srgbClr val="000000">
                <a:alpha val="79378"/>
              </a:srgb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93" name="x"/>
          <p:cNvSpPr txBox="1"/>
          <p:nvPr/>
        </p:nvSpPr>
        <p:spPr>
          <a:xfrm rot="20160000">
            <a:off x="13808372" y="6063725"/>
            <a:ext cx="1327598" cy="233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5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x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B4FE58E-7DC9-4966-8DC2-77F7FF74AEB5}"/>
              </a:ext>
            </a:extLst>
          </p:cNvPr>
          <p:cNvGrpSpPr/>
          <p:nvPr/>
        </p:nvGrpSpPr>
        <p:grpSpPr>
          <a:xfrm>
            <a:off x="1941469" y="3576369"/>
            <a:ext cx="20774082" cy="4942065"/>
            <a:chOff x="1941469" y="3576369"/>
            <a:chExt cx="20774082" cy="494206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282C40-286A-4E13-A672-EB40831CA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26874">
              <a:off x="1941469" y="5077071"/>
              <a:ext cx="20774082" cy="3441363"/>
            </a:xfrm>
            <a:prstGeom prst="rect">
              <a:avLst/>
            </a:prstGeom>
          </p:spPr>
        </p:pic>
        <p:sp>
          <p:nvSpPr>
            <p:cNvPr id="11" name="ACM SIGCOMM, 2007">
              <a:extLst>
                <a:ext uri="{FF2B5EF4-FFF2-40B4-BE49-F238E27FC236}">
                  <a16:creationId xmlns:a16="http://schemas.microsoft.com/office/drawing/2014/main" id="{06F838FD-8027-4D4A-976E-3E7C5BB88B09}"/>
                </a:ext>
              </a:extLst>
            </p:cNvPr>
            <p:cNvSpPr txBox="1"/>
            <p:nvPr/>
          </p:nvSpPr>
          <p:spPr>
            <a:xfrm rot="21041394">
              <a:off x="12323157" y="3576369"/>
              <a:ext cx="9632445" cy="7181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altLang="zh-CN" dirty="0"/>
                <a:t>IEEE/</a:t>
              </a:r>
              <a:r>
                <a:rPr dirty="0"/>
                <a:t>ACM </a:t>
              </a:r>
              <a:r>
                <a:rPr lang="en-US" dirty="0"/>
                <a:t>Transactions on Networking</a:t>
              </a:r>
              <a:r>
                <a:rPr dirty="0"/>
                <a:t>, 20</a:t>
              </a:r>
              <a:r>
                <a:rPr lang="en-US" altLang="zh-CN" dirty="0"/>
                <a:t>1</a:t>
              </a:r>
              <a:r>
                <a:rPr dirty="0"/>
                <a:t>7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" grpId="2" animBg="1" advAuto="0"/>
      <p:bldP spid="1891" grpId="3" animBg="1" advAuto="0"/>
      <p:bldP spid="1892" grpId="1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ECMP: traffic imbal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ECMP: traffic imbalance</a:t>
            </a:r>
          </a:p>
        </p:txBody>
      </p:sp>
      <p:pic>
        <p:nvPicPr>
          <p:cNvPr id="1818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1" name="成组"/>
          <p:cNvGrpSpPr/>
          <p:nvPr/>
        </p:nvGrpSpPr>
        <p:grpSpPr>
          <a:xfrm>
            <a:off x="4792154" y="6932036"/>
            <a:ext cx="1513350" cy="1208274"/>
            <a:chOff x="0" y="-96860"/>
            <a:chExt cx="1513348" cy="1208273"/>
          </a:xfrm>
        </p:grpSpPr>
        <p:sp>
          <p:nvSpPr>
            <p:cNvPr id="1819" name="线条"/>
            <p:cNvSpPr/>
            <p:nvPr/>
          </p:nvSpPr>
          <p:spPr>
            <a:xfrm flipH="1" flipV="1">
              <a:off x="0" y="68505"/>
              <a:ext cx="1189748" cy="104290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20" name="线条"/>
            <p:cNvSpPr/>
            <p:nvPr/>
          </p:nvSpPr>
          <p:spPr>
            <a:xfrm flipV="1">
              <a:off x="1393931" y="-96861"/>
              <a:ext cx="119418" cy="1188649"/>
            </a:xfrm>
            <a:prstGeom prst="line">
              <a:avLst/>
            </a:prstGeom>
            <a:noFill/>
            <a:ln w="190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822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3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4" name="线条"/>
          <p:cNvSpPr/>
          <p:nvPr/>
        </p:nvSpPr>
        <p:spPr>
          <a:xfrm flipV="1">
            <a:off x="5986533" y="8182464"/>
            <a:ext cx="288550" cy="92369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825" name="成组"/>
          <p:cNvSpPr/>
          <p:nvPr/>
        </p:nvSpPr>
        <p:spPr>
          <a:xfrm>
            <a:off x="5722518" y="7653671"/>
            <a:ext cx="1135337" cy="1139696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  <a:alpha val="38849"/>
            </a:schemeClr>
          </a:solidFill>
          <a:ln w="25400">
            <a:solidFill>
              <a:srgbClr val="000000">
                <a:alpha val="38849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6" name="Output port = hash (packet header)"/>
          <p:cNvSpPr txBox="1"/>
          <p:nvPr/>
        </p:nvSpPr>
        <p:spPr>
          <a:xfrm>
            <a:off x="5537869" y="11392131"/>
            <a:ext cx="13308262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7000">
                <a:latin typeface="Gill Sans"/>
                <a:ea typeface="Gill Sans"/>
                <a:cs typeface="Gill Sans"/>
                <a:sym typeface="Gill Sans"/>
              </a:defRPr>
            </a:pPr>
            <a:r>
              <a:t>Output port = </a:t>
            </a:r>
            <a:r>
              <a:rPr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hash</a:t>
            </a:r>
            <a:r>
              <a:t> (packet header)</a:t>
            </a:r>
          </a:p>
        </p:txBody>
      </p:sp>
      <p:sp>
        <p:nvSpPr>
          <p:cNvPr id="1827" name="线条"/>
          <p:cNvSpPr/>
          <p:nvPr/>
        </p:nvSpPr>
        <p:spPr>
          <a:xfrm rot="7800000" flipH="1">
            <a:off x="6213634" y="3181153"/>
            <a:ext cx="7368174" cy="867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241300">
            <a:solidFill>
              <a:schemeClr val="accent2">
                <a:alpha val="79378"/>
              </a:schemeClr>
            </a:solidFill>
            <a:custDash>
              <a:ds d="200000" sp="200000"/>
            </a:custDash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28" name="线条"/>
          <p:cNvSpPr/>
          <p:nvPr/>
        </p:nvSpPr>
        <p:spPr>
          <a:xfrm rot="7800000" flipH="1">
            <a:off x="6315328" y="3358766"/>
            <a:ext cx="7368174" cy="867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241300">
            <a:solidFill>
              <a:schemeClr val="accent5">
                <a:alpha val="79378"/>
              </a:schemeClr>
            </a:solidFill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29" name="线条"/>
          <p:cNvSpPr/>
          <p:nvPr/>
        </p:nvSpPr>
        <p:spPr>
          <a:xfrm rot="7800000" flipH="1">
            <a:off x="6069283" y="2988793"/>
            <a:ext cx="10923802" cy="758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9" extrusionOk="0">
                <a:moveTo>
                  <a:pt x="0" y="18561"/>
                </a:moveTo>
                <a:cubicBezTo>
                  <a:pt x="0" y="18561"/>
                  <a:pt x="1678" y="18263"/>
                  <a:pt x="2028" y="19101"/>
                </a:cubicBezTo>
                <a:cubicBezTo>
                  <a:pt x="2225" y="19574"/>
                  <a:pt x="2507" y="19882"/>
                  <a:pt x="2746" y="20213"/>
                </a:cubicBezTo>
                <a:cubicBezTo>
                  <a:pt x="3154" y="20778"/>
                  <a:pt x="3586" y="21600"/>
                  <a:pt x="4349" y="21383"/>
                </a:cubicBezTo>
                <a:cubicBezTo>
                  <a:pt x="7367" y="20676"/>
                  <a:pt x="17510" y="8340"/>
                  <a:pt x="21600" y="5988"/>
                </a:cubicBezTo>
                <a:cubicBezTo>
                  <a:pt x="18944" y="3756"/>
                  <a:pt x="17108" y="4061"/>
                  <a:pt x="15653" y="2275"/>
                </a:cubicBezTo>
                <a:cubicBezTo>
                  <a:pt x="14187" y="2082"/>
                  <a:pt x="12539" y="4718"/>
                  <a:pt x="11396" y="2859"/>
                </a:cubicBezTo>
                <a:cubicBezTo>
                  <a:pt x="10904" y="2059"/>
                  <a:pt x="11097" y="756"/>
                  <a:pt x="10580" y="0"/>
                </a:cubicBezTo>
              </a:path>
            </a:pathLst>
          </a:custGeom>
          <a:ln w="114300">
            <a:solidFill>
              <a:srgbClr val="000000">
                <a:alpha val="79378"/>
              </a:srgb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30" name="线条"/>
          <p:cNvSpPr/>
          <p:nvPr/>
        </p:nvSpPr>
        <p:spPr>
          <a:xfrm rot="7800000" flipH="1">
            <a:off x="6163958" y="3586991"/>
            <a:ext cx="7368175" cy="867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152400">
            <a:solidFill>
              <a:schemeClr val="accent1">
                <a:alpha val="79378"/>
              </a:schemeClr>
            </a:solidFill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" grpId="1" animBg="1" advAuto="0"/>
      <p:bldP spid="1828" grpId="3" animBg="1" advAuto="0"/>
      <p:bldP spid="1829" grpId="2" animBg="1" advAuto="0"/>
      <p:bldP spid="1830" grpId="4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Flow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rPr dirty="0" err="1"/>
              <a:t>Flowlets</a:t>
            </a:r>
            <a:endParaRPr dirty="0"/>
          </a:p>
        </p:txBody>
      </p:sp>
      <p:pic>
        <p:nvPicPr>
          <p:cNvPr id="1835" name="图像" descr="图像"/>
          <p:cNvPicPr>
            <a:picLocks noChangeAspect="1"/>
          </p:cNvPicPr>
          <p:nvPr/>
        </p:nvPicPr>
        <p:blipFill>
          <a:blip r:embed="rId3">
            <a:alphaModFix amt="34533"/>
            <a:extLst/>
          </a:blip>
          <a:stretch>
            <a:fillRect/>
          </a:stretch>
        </p:blipFill>
        <p:spPr>
          <a:xfrm>
            <a:off x="3535941" y="2844970"/>
            <a:ext cx="17312118" cy="7424769"/>
          </a:xfrm>
          <a:prstGeom prst="rect">
            <a:avLst/>
          </a:prstGeom>
          <a:ln w="12700">
            <a:miter lim="400000"/>
          </a:ln>
        </p:spPr>
      </p:pic>
      <p:sp>
        <p:nvSpPr>
          <p:cNvPr id="1836" name="椭圆形"/>
          <p:cNvSpPr/>
          <p:nvPr/>
        </p:nvSpPr>
        <p:spPr>
          <a:xfrm>
            <a:off x="5620899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7" name="椭圆形"/>
          <p:cNvSpPr/>
          <p:nvPr/>
        </p:nvSpPr>
        <p:spPr>
          <a:xfrm>
            <a:off x="13809022" y="9086153"/>
            <a:ext cx="603154" cy="61321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8" name="线条"/>
          <p:cNvSpPr/>
          <p:nvPr/>
        </p:nvSpPr>
        <p:spPr>
          <a:xfrm rot="7800000" flipH="1">
            <a:off x="6137715" y="3152200"/>
            <a:ext cx="7368174" cy="867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21" extrusionOk="0">
                <a:moveTo>
                  <a:pt x="0" y="15266"/>
                </a:moveTo>
                <a:cubicBezTo>
                  <a:pt x="0" y="15266"/>
                  <a:pt x="1513" y="15482"/>
                  <a:pt x="2031" y="16201"/>
                </a:cubicBezTo>
                <a:cubicBezTo>
                  <a:pt x="3015" y="17565"/>
                  <a:pt x="1531" y="21600"/>
                  <a:pt x="3232" y="20951"/>
                </a:cubicBezTo>
                <a:cubicBezTo>
                  <a:pt x="7751" y="19226"/>
                  <a:pt x="16375" y="15840"/>
                  <a:pt x="21600" y="14061"/>
                </a:cubicBezTo>
                <a:cubicBezTo>
                  <a:pt x="21268" y="11038"/>
                  <a:pt x="20054" y="6688"/>
                  <a:pt x="19380" y="4381"/>
                </a:cubicBezTo>
                <a:cubicBezTo>
                  <a:pt x="18693" y="3959"/>
                  <a:pt x="17677" y="3261"/>
                  <a:pt x="16795" y="2383"/>
                </a:cubicBezTo>
                <a:cubicBezTo>
                  <a:pt x="15980" y="1571"/>
                  <a:pt x="15326" y="595"/>
                  <a:pt x="14622" y="0"/>
                </a:cubicBezTo>
              </a:path>
            </a:pathLst>
          </a:custGeom>
          <a:ln w="241300">
            <a:solidFill>
              <a:schemeClr val="accent2">
                <a:alpha val="79378"/>
              </a:schemeClr>
            </a:solidFill>
            <a:custDash>
              <a:ds d="200000" sp="200000"/>
            </a:custDash>
            <a:miter lim="400000"/>
            <a:tailEnd type="arrow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39" name="线条"/>
          <p:cNvSpPr/>
          <p:nvPr/>
        </p:nvSpPr>
        <p:spPr>
          <a:xfrm rot="7800000" flipH="1">
            <a:off x="6069283" y="2988793"/>
            <a:ext cx="10923802" cy="758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9" extrusionOk="0">
                <a:moveTo>
                  <a:pt x="0" y="18561"/>
                </a:moveTo>
                <a:cubicBezTo>
                  <a:pt x="0" y="18561"/>
                  <a:pt x="1678" y="18263"/>
                  <a:pt x="2028" y="19101"/>
                </a:cubicBezTo>
                <a:cubicBezTo>
                  <a:pt x="2225" y="19574"/>
                  <a:pt x="2507" y="19882"/>
                  <a:pt x="2746" y="20213"/>
                </a:cubicBezTo>
                <a:cubicBezTo>
                  <a:pt x="3154" y="20778"/>
                  <a:pt x="3586" y="21600"/>
                  <a:pt x="4349" y="21383"/>
                </a:cubicBezTo>
                <a:cubicBezTo>
                  <a:pt x="7367" y="20676"/>
                  <a:pt x="17510" y="8340"/>
                  <a:pt x="21600" y="5988"/>
                </a:cubicBezTo>
                <a:cubicBezTo>
                  <a:pt x="18944" y="3756"/>
                  <a:pt x="17108" y="4061"/>
                  <a:pt x="15653" y="2275"/>
                </a:cubicBezTo>
                <a:cubicBezTo>
                  <a:pt x="14187" y="2082"/>
                  <a:pt x="12539" y="4718"/>
                  <a:pt x="11396" y="2859"/>
                </a:cubicBezTo>
                <a:cubicBezTo>
                  <a:pt x="10904" y="2059"/>
                  <a:pt x="11097" y="756"/>
                  <a:pt x="10580" y="0"/>
                </a:cubicBezTo>
              </a:path>
            </a:pathLst>
          </a:custGeom>
          <a:ln w="114300">
            <a:solidFill>
              <a:srgbClr val="000000">
                <a:alpha val="79378"/>
              </a:srgb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861" name="成组"/>
          <p:cNvGrpSpPr/>
          <p:nvPr/>
        </p:nvGrpSpPr>
        <p:grpSpPr>
          <a:xfrm>
            <a:off x="7466579" y="11127331"/>
            <a:ext cx="9420204" cy="522276"/>
            <a:chOff x="0" y="0"/>
            <a:chExt cx="9420203" cy="522274"/>
          </a:xfrm>
        </p:grpSpPr>
        <p:sp>
          <p:nvSpPr>
            <p:cNvPr id="1840" name="成组"/>
            <p:cNvSpPr/>
            <p:nvPr/>
          </p:nvSpPr>
          <p:spPr>
            <a:xfrm>
              <a:off x="4414405" y="8313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1" name="成组"/>
            <p:cNvSpPr/>
            <p:nvPr/>
          </p:nvSpPr>
          <p:spPr>
            <a:xfrm>
              <a:off x="4633594" y="18948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2" name="成组"/>
            <p:cNvSpPr/>
            <p:nvPr/>
          </p:nvSpPr>
          <p:spPr>
            <a:xfrm>
              <a:off x="4852783" y="9922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3" name="成组"/>
            <p:cNvSpPr/>
            <p:nvPr/>
          </p:nvSpPr>
          <p:spPr>
            <a:xfrm>
              <a:off x="5956899" y="13631"/>
              <a:ext cx="180977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4" name="成组"/>
            <p:cNvSpPr/>
            <p:nvPr/>
          </p:nvSpPr>
          <p:spPr>
            <a:xfrm>
              <a:off x="6176088" y="13631"/>
              <a:ext cx="180977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5" name="成组"/>
            <p:cNvSpPr/>
            <p:nvPr/>
          </p:nvSpPr>
          <p:spPr>
            <a:xfrm>
              <a:off x="6400326" y="13631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6" name="成组"/>
            <p:cNvSpPr/>
            <p:nvPr/>
          </p:nvSpPr>
          <p:spPr>
            <a:xfrm>
              <a:off x="5304381" y="13631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7" name="成组"/>
            <p:cNvSpPr/>
            <p:nvPr/>
          </p:nvSpPr>
          <p:spPr>
            <a:xfrm>
              <a:off x="5523570" y="11566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8" name="成组"/>
            <p:cNvSpPr/>
            <p:nvPr/>
          </p:nvSpPr>
          <p:spPr>
            <a:xfrm>
              <a:off x="5742759" y="15239"/>
              <a:ext cx="180977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9" name="成组"/>
            <p:cNvSpPr/>
            <p:nvPr/>
          </p:nvSpPr>
          <p:spPr>
            <a:xfrm>
              <a:off x="6615995" y="11768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0" name="成组"/>
            <p:cNvSpPr/>
            <p:nvPr/>
          </p:nvSpPr>
          <p:spPr>
            <a:xfrm>
              <a:off x="8580129" y="19076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1" name="成组"/>
            <p:cNvSpPr/>
            <p:nvPr/>
          </p:nvSpPr>
          <p:spPr>
            <a:xfrm>
              <a:off x="8799318" y="19076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2" name="成组"/>
            <p:cNvSpPr/>
            <p:nvPr/>
          </p:nvSpPr>
          <p:spPr>
            <a:xfrm>
              <a:off x="9023557" y="19076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3" name="成组"/>
            <p:cNvSpPr/>
            <p:nvPr/>
          </p:nvSpPr>
          <p:spPr>
            <a:xfrm>
              <a:off x="8365989" y="20684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4" name="成组"/>
            <p:cNvSpPr/>
            <p:nvPr/>
          </p:nvSpPr>
          <p:spPr>
            <a:xfrm>
              <a:off x="9239226" y="17213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5" name="成组"/>
            <p:cNvSpPr/>
            <p:nvPr/>
          </p:nvSpPr>
          <p:spPr>
            <a:xfrm>
              <a:off x="1186027" y="1862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6" name="成组"/>
            <p:cNvSpPr/>
            <p:nvPr/>
          </p:nvSpPr>
          <p:spPr>
            <a:xfrm>
              <a:off x="1410266" y="1862"/>
              <a:ext cx="180978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7" name="成组"/>
            <p:cNvSpPr/>
            <p:nvPr/>
          </p:nvSpPr>
          <p:spPr>
            <a:xfrm>
              <a:off x="1625935" y="0"/>
              <a:ext cx="180978" cy="50159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8" name="成组"/>
            <p:cNvSpPr/>
            <p:nvPr/>
          </p:nvSpPr>
          <p:spPr>
            <a:xfrm>
              <a:off x="0" y="12497"/>
              <a:ext cx="180977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9" name="成组"/>
            <p:cNvSpPr/>
            <p:nvPr/>
          </p:nvSpPr>
          <p:spPr>
            <a:xfrm>
              <a:off x="224239" y="12497"/>
              <a:ext cx="180977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0" name="成组"/>
            <p:cNvSpPr/>
            <p:nvPr/>
          </p:nvSpPr>
          <p:spPr>
            <a:xfrm>
              <a:off x="439908" y="10635"/>
              <a:ext cx="180977" cy="50159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62" name="矩形" descr="矩形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8703" y="10808772"/>
            <a:ext cx="2211487" cy="1058169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863" name="矩形" descr="矩形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27287" y="10808772"/>
            <a:ext cx="2874294" cy="1058169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864" name="矩形" descr="矩形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599846" y="10808772"/>
            <a:ext cx="1525451" cy="1058169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1869" name="成组"/>
          <p:cNvGrpSpPr/>
          <p:nvPr/>
        </p:nvGrpSpPr>
        <p:grpSpPr>
          <a:xfrm>
            <a:off x="9410076" y="11829152"/>
            <a:ext cx="6191090" cy="1548373"/>
            <a:chOff x="0" y="0"/>
            <a:chExt cx="6191089" cy="1548372"/>
          </a:xfrm>
        </p:grpSpPr>
        <p:sp>
          <p:nvSpPr>
            <p:cNvPr id="1865" name="Flowlets"/>
            <p:cNvSpPr txBox="1"/>
            <p:nvPr/>
          </p:nvSpPr>
          <p:spPr>
            <a:xfrm>
              <a:off x="734479" y="748272"/>
              <a:ext cx="2166046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Flowlets</a:t>
              </a:r>
            </a:p>
          </p:txBody>
        </p:sp>
        <p:sp>
          <p:nvSpPr>
            <p:cNvPr id="1866" name="线条"/>
            <p:cNvSpPr/>
            <p:nvPr/>
          </p:nvSpPr>
          <p:spPr>
            <a:xfrm flipH="1" flipV="1">
              <a:off x="0" y="54321"/>
              <a:ext cx="757863" cy="71450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67" name="线条"/>
            <p:cNvSpPr/>
            <p:nvPr/>
          </p:nvSpPr>
          <p:spPr>
            <a:xfrm flipV="1">
              <a:off x="2397604" y="5166"/>
              <a:ext cx="656917" cy="782808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68" name="线条"/>
            <p:cNvSpPr/>
            <p:nvPr/>
          </p:nvSpPr>
          <p:spPr>
            <a:xfrm flipV="1">
              <a:off x="2904199" y="-1"/>
              <a:ext cx="3286891" cy="104150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1882" name="成组"/>
          <p:cNvGrpSpPr/>
          <p:nvPr/>
        </p:nvGrpSpPr>
        <p:grpSpPr>
          <a:xfrm>
            <a:off x="9404198" y="10512187"/>
            <a:ext cx="6340896" cy="1129457"/>
            <a:chOff x="0" y="0"/>
            <a:chExt cx="6340894" cy="1129456"/>
          </a:xfrm>
        </p:grpSpPr>
        <p:sp>
          <p:nvSpPr>
            <p:cNvPr id="1877" name="&gt;𝝙l"/>
            <p:cNvSpPr txBox="1"/>
            <p:nvPr/>
          </p:nvSpPr>
          <p:spPr>
            <a:xfrm>
              <a:off x="5063647" y="-1"/>
              <a:ext cx="1042858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chemeClr val="accent5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&gt;𝝙l</a:t>
              </a:r>
            </a:p>
          </p:txBody>
        </p:sp>
        <p:grpSp>
          <p:nvGrpSpPr>
            <p:cNvPr id="1880" name="成组"/>
            <p:cNvGrpSpPr/>
            <p:nvPr/>
          </p:nvGrpSpPr>
          <p:grpSpPr>
            <a:xfrm>
              <a:off x="-1" y="873019"/>
              <a:ext cx="6340896" cy="6525"/>
              <a:chOff x="0" y="0"/>
              <a:chExt cx="6340894" cy="6524"/>
            </a:xfrm>
          </p:grpSpPr>
          <p:sp>
            <p:nvSpPr>
              <p:cNvPr id="1878" name="线条"/>
              <p:cNvSpPr/>
              <p:nvPr/>
            </p:nvSpPr>
            <p:spPr>
              <a:xfrm>
                <a:off x="0" y="3262"/>
                <a:ext cx="2361155" cy="1"/>
              </a:xfrm>
              <a:prstGeom prst="line">
                <a:avLst/>
              </a:prstGeom>
              <a:noFill/>
              <a:ln w="76200" cap="flat">
                <a:solidFill>
                  <a:schemeClr val="accent5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1879" name="线条"/>
              <p:cNvSpPr/>
              <p:nvPr/>
            </p:nvSpPr>
            <p:spPr>
              <a:xfrm flipV="1">
                <a:off x="4947704" y="-1"/>
                <a:ext cx="1393191" cy="6526"/>
              </a:xfrm>
              <a:prstGeom prst="line">
                <a:avLst/>
              </a:prstGeom>
              <a:noFill/>
              <a:ln w="76200" cap="flat">
                <a:solidFill>
                  <a:schemeClr val="accent5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sp>
          <p:nvSpPr>
            <p:cNvPr id="1881" name="&gt;𝝙l"/>
            <p:cNvSpPr txBox="1"/>
            <p:nvPr/>
          </p:nvSpPr>
          <p:spPr>
            <a:xfrm>
              <a:off x="508050" y="100756"/>
              <a:ext cx="1042857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chemeClr val="accent5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&gt;𝝙l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9F14D5-AD35-4790-87B4-F8F1D6DDA413}"/>
              </a:ext>
            </a:extLst>
          </p:cNvPr>
          <p:cNvGrpSpPr/>
          <p:nvPr/>
        </p:nvGrpSpPr>
        <p:grpSpPr>
          <a:xfrm>
            <a:off x="2414388" y="4500088"/>
            <a:ext cx="19792426" cy="4172142"/>
            <a:chOff x="2414388" y="4500088"/>
            <a:chExt cx="19792426" cy="4172142"/>
          </a:xfrm>
        </p:grpSpPr>
        <p:sp>
          <p:nvSpPr>
            <p:cNvPr id="1875" name="ACM SIGCOMM, 2007"/>
            <p:cNvSpPr txBox="1"/>
            <p:nvPr/>
          </p:nvSpPr>
          <p:spPr>
            <a:xfrm rot="21360000">
              <a:off x="15836024" y="4500088"/>
              <a:ext cx="5740502" cy="685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ACM SIGCOMM, 2007</a:t>
              </a: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E15E890-F2BD-4C4A-9BD6-2974B0ED4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330266">
              <a:off x="2414388" y="5539258"/>
              <a:ext cx="19792426" cy="313297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" grpId="2" animBg="1" advAuto="0"/>
      <p:bldP spid="1863" grpId="3" animBg="1" advAuto="0"/>
      <p:bldP spid="1864" grpId="1" animBg="1" advAuto="0"/>
      <p:bldP spid="1869" grpId="5" animBg="1" advAuto="0"/>
      <p:bldP spid="1882" grpId="4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CONGA: edge based monitoring"/>
          <p:cNvSpPr txBox="1">
            <a:spLocks noGrp="1"/>
          </p:cNvSpPr>
          <p:nvPr>
            <p:ph type="title"/>
          </p:nvPr>
        </p:nvSpPr>
        <p:spPr>
          <a:xfrm>
            <a:off x="1721941" y="25306"/>
            <a:ext cx="20940118" cy="250031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CONGA: edge based monitoring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1BB3FFF-F92C-469E-9AA2-8C3264A9F27D}"/>
              </a:ext>
            </a:extLst>
          </p:cNvPr>
          <p:cNvGrpSpPr/>
          <p:nvPr/>
        </p:nvGrpSpPr>
        <p:grpSpPr>
          <a:xfrm>
            <a:off x="2334057" y="3984327"/>
            <a:ext cx="19429016" cy="6056144"/>
            <a:chOff x="2334057" y="3984327"/>
            <a:chExt cx="19429016" cy="6056144"/>
          </a:xfrm>
        </p:grpSpPr>
        <p:sp>
          <p:nvSpPr>
            <p:cNvPr id="1900" name="ACM SIGCOMM, 2014"/>
            <p:cNvSpPr txBox="1"/>
            <p:nvPr/>
          </p:nvSpPr>
          <p:spPr>
            <a:xfrm rot="21150244">
              <a:off x="14757378" y="3984327"/>
              <a:ext cx="5740500" cy="685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ACM SIGCOMM, 2014</a:t>
              </a: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F510626-EEED-4124-8E66-7EB06C21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08240">
              <a:off x="2334057" y="5254999"/>
              <a:ext cx="19429016" cy="478547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Straight Connector 457"/>
          <p:cNvCxnSpPr>
            <a:stCxn id="658" idx="0"/>
            <a:endCxn id="460" idx="2"/>
          </p:cNvCxnSpPr>
          <p:nvPr/>
        </p:nvCxnSpPr>
        <p:spPr>
          <a:xfrm flipH="1" flipV="1">
            <a:off x="8501001" y="11671036"/>
            <a:ext cx="823830" cy="7861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15498177" y="11671034"/>
            <a:ext cx="1244670" cy="1426836"/>
            <a:chOff x="8064465" y="5632139"/>
            <a:chExt cx="622335" cy="713418"/>
          </a:xfrm>
        </p:grpSpPr>
        <p:sp>
          <p:nvSpPr>
            <p:cNvPr id="217" name="Rectangle 216"/>
            <p:cNvSpPr/>
            <p:nvPr/>
          </p:nvSpPr>
          <p:spPr>
            <a:xfrm>
              <a:off x="8334992" y="6034076"/>
              <a:ext cx="351808" cy="31148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H9</a:t>
              </a:r>
            </a:p>
          </p:txBody>
        </p:sp>
        <p:cxnSp>
          <p:nvCxnSpPr>
            <p:cNvPr id="218" name="Straight Connector 217"/>
            <p:cNvCxnSpPr>
              <a:stCxn id="217" idx="0"/>
            </p:cNvCxnSpPr>
            <p:nvPr/>
          </p:nvCxnSpPr>
          <p:spPr>
            <a:xfrm flipH="1" flipV="1">
              <a:off x="8064465" y="5632139"/>
              <a:ext cx="446431" cy="401937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916400" cy="2286000"/>
          </a:xfrm>
        </p:spPr>
        <p:txBody>
          <a:bodyPr>
            <a:noAutofit/>
          </a:bodyPr>
          <a:lstStyle/>
          <a:p>
            <a:r>
              <a:rPr lang="en-US" dirty="0"/>
              <a:t>Design: Leaf-to-Leaf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AC99A5B-5B03-425B-9284-2F10A88898BE}" type="slidenum">
              <a:rPr lang="en-US" kern="120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64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32" name="Straight Arrow Connector 431"/>
          <p:cNvCxnSpPr>
            <a:stCxn id="460" idx="0"/>
          </p:cNvCxnSpPr>
          <p:nvPr/>
        </p:nvCxnSpPr>
        <p:spPr>
          <a:xfrm flipV="1">
            <a:off x="8501002" y="7841859"/>
            <a:ext cx="3371308" cy="335281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 flipV="1">
            <a:off x="8445378" y="7813632"/>
            <a:ext cx="1071564" cy="336250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 flipV="1">
            <a:off x="8757486" y="7860398"/>
            <a:ext cx="5654888" cy="335599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>
            <a:endCxn id="452" idx="3"/>
          </p:cNvCxnSpPr>
          <p:nvPr/>
        </p:nvCxnSpPr>
        <p:spPr>
          <a:xfrm flipH="1" flipV="1">
            <a:off x="9572562" y="7832173"/>
            <a:ext cx="2336828" cy="340276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>
            <a:stCxn id="604" idx="0"/>
          </p:cNvCxnSpPr>
          <p:nvPr/>
        </p:nvCxnSpPr>
        <p:spPr>
          <a:xfrm flipH="1" flipV="1">
            <a:off x="11983555" y="7600819"/>
            <a:ext cx="155978" cy="36105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>
            <a:endCxn id="448" idx="2"/>
          </p:cNvCxnSpPr>
          <p:nvPr/>
        </p:nvCxnSpPr>
        <p:spPr>
          <a:xfrm flipV="1">
            <a:off x="12391447" y="7858032"/>
            <a:ext cx="2259962" cy="333982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/>
          <p:cNvCxnSpPr/>
          <p:nvPr/>
        </p:nvCxnSpPr>
        <p:spPr>
          <a:xfrm flipH="1" flipV="1">
            <a:off x="14894431" y="7878940"/>
            <a:ext cx="1112438" cy="331891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>
            <a:stCxn id="648" idx="1"/>
          </p:cNvCxnSpPr>
          <p:nvPr/>
        </p:nvCxnSpPr>
        <p:spPr>
          <a:xfrm flipH="1" flipV="1">
            <a:off x="12121749" y="7821320"/>
            <a:ext cx="3522582" cy="352540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/>
          <p:nvPr/>
        </p:nvCxnSpPr>
        <p:spPr>
          <a:xfrm flipH="1" flipV="1">
            <a:off x="9814305" y="7823317"/>
            <a:ext cx="5413858" cy="337453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1" name="Group 440"/>
          <p:cNvGrpSpPr/>
          <p:nvPr/>
        </p:nvGrpSpPr>
        <p:grpSpPr>
          <a:xfrm>
            <a:off x="11488311" y="6510442"/>
            <a:ext cx="1013502" cy="1329416"/>
            <a:chOff x="1027560" y="1988818"/>
            <a:chExt cx="545969" cy="678181"/>
          </a:xfrm>
        </p:grpSpPr>
        <p:sp>
          <p:nvSpPr>
            <p:cNvPr id="442" name="Cube 441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4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14010989" y="6536162"/>
            <a:ext cx="1013502" cy="1329416"/>
            <a:chOff x="1027560" y="1988818"/>
            <a:chExt cx="545969" cy="678181"/>
          </a:xfrm>
        </p:grpSpPr>
        <p:sp>
          <p:nvSpPr>
            <p:cNvPr id="447" name="Cube 446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9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8939125" y="6502756"/>
            <a:ext cx="1013502" cy="1329416"/>
            <a:chOff x="1027560" y="1988818"/>
            <a:chExt cx="545969" cy="678181"/>
          </a:xfrm>
        </p:grpSpPr>
        <p:sp>
          <p:nvSpPr>
            <p:cNvPr id="452" name="Cube 451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5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4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56" name="Straight Connector 455"/>
          <p:cNvCxnSpPr>
            <a:stCxn id="656" idx="0"/>
            <a:endCxn id="460" idx="2"/>
          </p:cNvCxnSpPr>
          <p:nvPr/>
        </p:nvCxnSpPr>
        <p:spPr>
          <a:xfrm flipV="1">
            <a:off x="7641611" y="11671036"/>
            <a:ext cx="859390" cy="7861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>
            <a:stCxn id="657" idx="0"/>
            <a:endCxn id="460" idx="2"/>
          </p:cNvCxnSpPr>
          <p:nvPr/>
        </p:nvCxnSpPr>
        <p:spPr>
          <a:xfrm flipV="1">
            <a:off x="8481271" y="11671036"/>
            <a:ext cx="19730" cy="7861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3" name="Group 602"/>
          <p:cNvGrpSpPr/>
          <p:nvPr/>
        </p:nvGrpSpPr>
        <p:grpSpPr>
          <a:xfrm>
            <a:off x="11352061" y="11211321"/>
            <a:ext cx="1574942" cy="476358"/>
            <a:chOff x="5220661" y="3675707"/>
            <a:chExt cx="978209" cy="243008"/>
          </a:xfrm>
        </p:grpSpPr>
        <p:sp>
          <p:nvSpPr>
            <p:cNvPr id="604" name="Rectangle 603"/>
            <p:cNvSpPr/>
            <p:nvPr/>
          </p:nvSpPr>
          <p:spPr>
            <a:xfrm>
              <a:off x="5220661" y="367570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8057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6" name="Rectangle 655"/>
          <p:cNvSpPr/>
          <p:nvPr/>
        </p:nvSpPr>
        <p:spPr>
          <a:xfrm>
            <a:off x="7289800" y="12457141"/>
            <a:ext cx="703616" cy="6229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H1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8129462" y="12457141"/>
            <a:ext cx="703616" cy="6229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H2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8973022" y="12457141"/>
            <a:ext cx="703616" cy="622962"/>
          </a:xfrm>
          <a:prstGeom prst="rect">
            <a:avLst/>
          </a:prstGeom>
          <a:solidFill>
            <a:srgbClr val="008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H3</a:t>
            </a:r>
          </a:p>
        </p:txBody>
      </p:sp>
      <p:cxnSp>
        <p:nvCxnSpPr>
          <p:cNvPr id="659" name="Straight Connector 658"/>
          <p:cNvCxnSpPr>
            <a:stCxn id="662" idx="0"/>
            <a:endCxn id="604" idx="2"/>
          </p:cNvCxnSpPr>
          <p:nvPr/>
        </p:nvCxnSpPr>
        <p:spPr>
          <a:xfrm flipV="1">
            <a:off x="11291795" y="11687681"/>
            <a:ext cx="847738" cy="77909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>
            <a:stCxn id="663" idx="0"/>
            <a:endCxn id="604" idx="2"/>
          </p:cNvCxnSpPr>
          <p:nvPr/>
        </p:nvCxnSpPr>
        <p:spPr>
          <a:xfrm flipV="1">
            <a:off x="12131455" y="11687681"/>
            <a:ext cx="8078" cy="77909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>
            <a:stCxn id="664" idx="0"/>
            <a:endCxn id="604" idx="2"/>
          </p:cNvCxnSpPr>
          <p:nvPr/>
        </p:nvCxnSpPr>
        <p:spPr>
          <a:xfrm flipH="1" flipV="1">
            <a:off x="12139533" y="11687681"/>
            <a:ext cx="835482" cy="77909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2" name="Rectangle 661"/>
          <p:cNvSpPr/>
          <p:nvPr/>
        </p:nvSpPr>
        <p:spPr>
          <a:xfrm>
            <a:off x="10939984" y="12466771"/>
            <a:ext cx="703616" cy="622962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H4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11779646" y="12466771"/>
            <a:ext cx="703616" cy="6229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H5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2623206" y="12466771"/>
            <a:ext cx="703616" cy="6229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H6</a:t>
            </a:r>
          </a:p>
        </p:txBody>
      </p:sp>
      <p:cxnSp>
        <p:nvCxnSpPr>
          <p:cNvPr id="665" name="Straight Connector 664"/>
          <p:cNvCxnSpPr>
            <a:stCxn id="666" idx="0"/>
            <a:endCxn id="635" idx="2"/>
          </p:cNvCxnSpPr>
          <p:nvPr/>
        </p:nvCxnSpPr>
        <p:spPr>
          <a:xfrm flipV="1">
            <a:off x="14658211" y="11671037"/>
            <a:ext cx="839966" cy="78872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6" name="Rectangle 665"/>
          <p:cNvSpPr/>
          <p:nvPr/>
        </p:nvSpPr>
        <p:spPr>
          <a:xfrm>
            <a:off x="14306400" y="12459757"/>
            <a:ext cx="703616" cy="622962"/>
          </a:xfrm>
          <a:prstGeom prst="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H7</a:t>
            </a:r>
          </a:p>
        </p:txBody>
      </p:sp>
      <p:sp>
        <p:nvSpPr>
          <p:cNvPr id="668" name="TextBox 667"/>
          <p:cNvSpPr txBox="1"/>
          <p:nvPr/>
        </p:nvSpPr>
        <p:spPr>
          <a:xfrm>
            <a:off x="10337800" y="109223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4000" kern="1200" dirty="0">
                <a:solidFill>
                  <a:prstClr val="black"/>
                </a:solidFill>
                <a:latin typeface="Calibri"/>
              </a:rPr>
              <a:t>L1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15180452" y="12483439"/>
            <a:ext cx="703616" cy="622962"/>
          </a:xfrm>
          <a:prstGeom prst="rect">
            <a:avLst/>
          </a:prstGeom>
          <a:solidFill>
            <a:srgbClr val="008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H8</a:t>
            </a:r>
          </a:p>
        </p:txBody>
      </p:sp>
      <p:cxnSp>
        <p:nvCxnSpPr>
          <p:cNvPr id="675" name="Straight Connector 674"/>
          <p:cNvCxnSpPr>
            <a:stCxn id="674" idx="0"/>
            <a:endCxn id="635" idx="2"/>
          </p:cNvCxnSpPr>
          <p:nvPr/>
        </p:nvCxnSpPr>
        <p:spPr>
          <a:xfrm flipH="1" flipV="1">
            <a:off x="15498176" y="11671034"/>
            <a:ext cx="34084" cy="8124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Arrow Connector 675"/>
          <p:cNvCxnSpPr/>
          <p:nvPr/>
        </p:nvCxnSpPr>
        <p:spPr>
          <a:xfrm flipH="1" flipV="1">
            <a:off x="12447071" y="7860400"/>
            <a:ext cx="3318770" cy="331890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Arrow Connector 677"/>
          <p:cNvCxnSpPr/>
          <p:nvPr/>
        </p:nvCxnSpPr>
        <p:spPr>
          <a:xfrm flipV="1">
            <a:off x="8193962" y="7803226"/>
            <a:ext cx="1071564" cy="336250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467600" y="10386534"/>
            <a:ext cx="2045600" cy="646334"/>
            <a:chOff x="501685" y="3276601"/>
            <a:chExt cx="1022800" cy="323167"/>
          </a:xfrm>
        </p:grpSpPr>
        <p:sp>
          <p:nvSpPr>
            <p:cNvPr id="486" name="TextBox 485"/>
            <p:cNvSpPr txBox="1"/>
            <p:nvPr/>
          </p:nvSpPr>
          <p:spPr>
            <a:xfrm>
              <a:off x="671045" y="3276601"/>
              <a:ext cx="6096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1</a:t>
              </a:r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841733" y="3276602"/>
              <a:ext cx="6096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2</a:t>
              </a:r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143485" y="3276601"/>
              <a:ext cx="3810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3</a:t>
              </a:r>
            </a:p>
          </p:txBody>
        </p:sp>
        <p:sp>
          <p:nvSpPr>
            <p:cNvPr id="692" name="TextBox 691"/>
            <p:cNvSpPr txBox="1"/>
            <p:nvPr/>
          </p:nvSpPr>
          <p:spPr>
            <a:xfrm>
              <a:off x="501685" y="3276601"/>
              <a:ext cx="6096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0</a:t>
              </a:r>
            </a:p>
          </p:txBody>
        </p:sp>
      </p:grpSp>
      <p:sp>
        <p:nvSpPr>
          <p:cNvPr id="183" name="Content Placeholder 5"/>
          <p:cNvSpPr>
            <a:spLocks noGrp="1"/>
          </p:cNvSpPr>
          <p:nvPr>
            <p:ph idx="1"/>
          </p:nvPr>
        </p:nvSpPr>
        <p:spPr>
          <a:xfrm>
            <a:off x="3810000" y="3352800"/>
            <a:ext cx="163068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Track path-wise congestion metrics (3 bits) between each pair of </a:t>
            </a:r>
            <a:r>
              <a:rPr lang="en-US" sz="4400" dirty="0">
                <a:solidFill>
                  <a:srgbClr val="0033CC"/>
                </a:solidFill>
              </a:rPr>
              <a:t>leaf switches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010400" y="5334001"/>
            <a:ext cx="10058400" cy="79247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800" hangingPunct="1"/>
            <a:endParaRPr lang="en-US" sz="2800" kern="12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03771" y="5943596"/>
            <a:ext cx="4983035" cy="4142757"/>
            <a:chOff x="-1399827" y="2833375"/>
            <a:chExt cx="2034537" cy="1691458"/>
          </a:xfrm>
        </p:grpSpPr>
        <p:grpSp>
          <p:nvGrpSpPr>
            <p:cNvPr id="85" name="Group 84"/>
            <p:cNvGrpSpPr/>
            <p:nvPr/>
          </p:nvGrpSpPr>
          <p:grpSpPr>
            <a:xfrm>
              <a:off x="-1399827" y="2833375"/>
              <a:ext cx="2034537" cy="1691458"/>
              <a:chOff x="2120128" y="4509774"/>
              <a:chExt cx="2034537" cy="1691458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120128" y="4509774"/>
                <a:ext cx="2034537" cy="1691458"/>
                <a:chOff x="1595812" y="3820001"/>
                <a:chExt cx="2164546" cy="1799545"/>
              </a:xfrm>
            </p:grpSpPr>
            <p:sp>
              <p:nvSpPr>
                <p:cNvPr id="462" name="TextBox 461"/>
                <p:cNvSpPr txBox="1"/>
                <p:nvPr/>
              </p:nvSpPr>
              <p:spPr>
                <a:xfrm>
                  <a:off x="1647479" y="5071404"/>
                  <a:ext cx="2112879" cy="548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Congestion-To-Leaf</a:t>
                  </a:r>
                </a:p>
                <a:p>
                  <a:pPr defTabSz="1828800" hangingPunct="1"/>
                  <a:r>
                    <a:rPr lang="en-US" sz="4000" kern="1200" dirty="0">
                      <a:solidFill>
                        <a:prstClr val="black"/>
                      </a:solidFill>
                      <a:latin typeface="Calibri"/>
                    </a:rPr>
                    <a:t>Table @L0</a:t>
                  </a:r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2205104" y="4517556"/>
                  <a:ext cx="1021926" cy="47008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1828800" hangingPunct="1"/>
                  <a:endParaRPr lang="en-US" sz="56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5" name="TextBox 464"/>
                <p:cNvSpPr txBox="1"/>
                <p:nvPr/>
              </p:nvSpPr>
              <p:spPr>
                <a:xfrm rot="16200000">
                  <a:off x="1073733" y="4342080"/>
                  <a:ext cx="1298173" cy="254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200" kern="1200" dirty="0" err="1">
                      <a:solidFill>
                        <a:prstClr val="black"/>
                      </a:solidFill>
                      <a:latin typeface="Calibri"/>
                    </a:rPr>
                    <a:t>Dest</a:t>
                  </a:r>
                  <a:r>
                    <a:rPr lang="en-US" sz="3200" kern="1200" dirty="0">
                      <a:solidFill>
                        <a:prstClr val="black"/>
                      </a:solidFill>
                      <a:latin typeface="Calibri"/>
                    </a:rPr>
                    <a:t> Leaf</a:t>
                  </a:r>
                </a:p>
              </p:txBody>
            </p:sp>
            <p:cxnSp>
              <p:nvCxnSpPr>
                <p:cNvPr id="466" name="Straight Connector 465"/>
                <p:cNvCxnSpPr>
                  <a:endCxn id="464" idx="3"/>
                </p:cNvCxnSpPr>
                <p:nvPr/>
              </p:nvCxnSpPr>
              <p:spPr>
                <a:xfrm flipV="1">
                  <a:off x="2205104" y="4752596"/>
                  <a:ext cx="1021926" cy="706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V="1">
                  <a:off x="2473325" y="4518026"/>
                  <a:ext cx="0" cy="467194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4" name="TextBox 473"/>
                <p:cNvSpPr txBox="1"/>
                <p:nvPr/>
              </p:nvSpPr>
              <p:spPr>
                <a:xfrm>
                  <a:off x="2205616" y="3952403"/>
                  <a:ext cx="1025141" cy="254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00" hangingPunct="1"/>
                  <a:r>
                    <a:rPr lang="en-US" sz="3200" kern="1200" dirty="0">
                      <a:solidFill>
                        <a:prstClr val="black"/>
                      </a:solidFill>
                      <a:latin typeface="Calibri"/>
                    </a:rPr>
                    <a:t>Path</a:t>
                  </a:r>
                </a:p>
              </p:txBody>
            </p:sp>
            <p:sp>
              <p:nvSpPr>
                <p:cNvPr id="475" name="TextBox 474"/>
                <p:cNvSpPr txBox="1"/>
                <p:nvPr/>
              </p:nvSpPr>
              <p:spPr>
                <a:xfrm>
                  <a:off x="2162445" y="4146870"/>
                  <a:ext cx="275955" cy="280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0</a:t>
                  </a:r>
                </a:p>
              </p:txBody>
            </p:sp>
            <p:sp>
              <p:nvSpPr>
                <p:cNvPr id="476" name="TextBox 475"/>
                <p:cNvSpPr txBox="1"/>
                <p:nvPr/>
              </p:nvSpPr>
              <p:spPr>
                <a:xfrm>
                  <a:off x="2448194" y="4146870"/>
                  <a:ext cx="352155" cy="280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  <p:sp>
              <p:nvSpPr>
                <p:cNvPr id="477" name="TextBox 476"/>
                <p:cNvSpPr txBox="1"/>
                <p:nvPr/>
              </p:nvSpPr>
              <p:spPr>
                <a:xfrm>
                  <a:off x="2705100" y="4142359"/>
                  <a:ext cx="602172" cy="280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  <p:sp>
              <p:nvSpPr>
                <p:cNvPr id="478" name="TextBox 477"/>
                <p:cNvSpPr txBox="1"/>
                <p:nvPr/>
              </p:nvSpPr>
              <p:spPr>
                <a:xfrm>
                  <a:off x="1828798" y="4447313"/>
                  <a:ext cx="533400" cy="280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L1</a:t>
                  </a:r>
                </a:p>
              </p:txBody>
            </p:sp>
            <p:sp>
              <p:nvSpPr>
                <p:cNvPr id="483" name="TextBox 482"/>
                <p:cNvSpPr txBox="1"/>
                <p:nvPr/>
              </p:nvSpPr>
              <p:spPr>
                <a:xfrm>
                  <a:off x="1828800" y="4680600"/>
                  <a:ext cx="533401" cy="280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L2</a:t>
                  </a:r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 flipV="1">
                  <a:off x="2720748" y="4517556"/>
                  <a:ext cx="0" cy="470081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4" name="Straight Connector 613"/>
              <p:cNvCxnSpPr/>
              <p:nvPr/>
            </p:nvCxnSpPr>
            <p:spPr>
              <a:xfrm flipV="1">
                <a:off x="3418795" y="5165434"/>
                <a:ext cx="0" cy="441846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3" name="TextBox 692"/>
            <p:cNvSpPr txBox="1"/>
            <p:nvPr/>
          </p:nvSpPr>
          <p:spPr>
            <a:xfrm>
              <a:off x="-128735" y="3134612"/>
              <a:ext cx="566003" cy="26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3600" kern="12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285457" y="5943605"/>
            <a:ext cx="4977605" cy="4091917"/>
            <a:chOff x="-1557354" y="4661119"/>
            <a:chExt cx="2090753" cy="1699049"/>
          </a:xfrm>
        </p:grpSpPr>
        <p:grpSp>
          <p:nvGrpSpPr>
            <p:cNvPr id="285" name="Group 284"/>
            <p:cNvGrpSpPr/>
            <p:nvPr/>
          </p:nvGrpSpPr>
          <p:grpSpPr>
            <a:xfrm>
              <a:off x="-1557354" y="4661119"/>
              <a:ext cx="2090753" cy="1699049"/>
              <a:chOff x="2114516" y="4508718"/>
              <a:chExt cx="2090753" cy="1699049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2114516" y="4508718"/>
                <a:ext cx="2090753" cy="1699049"/>
                <a:chOff x="1589843" y="3818876"/>
                <a:chExt cx="2224356" cy="1807620"/>
              </a:xfrm>
            </p:grpSpPr>
            <p:sp>
              <p:nvSpPr>
                <p:cNvPr id="288" name="TextBox 287"/>
                <p:cNvSpPr txBox="1"/>
                <p:nvPr/>
              </p:nvSpPr>
              <p:spPr>
                <a:xfrm>
                  <a:off x="1640510" y="5069054"/>
                  <a:ext cx="2173689" cy="557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Congestion-From-Leaf</a:t>
                  </a:r>
                </a:p>
                <a:p>
                  <a:pPr defTabSz="1828800" hangingPunct="1"/>
                  <a:r>
                    <a:rPr lang="en-US" sz="4000" kern="1200" dirty="0">
                      <a:solidFill>
                        <a:prstClr val="black"/>
                      </a:solidFill>
                      <a:latin typeface="Calibri"/>
                    </a:rPr>
                    <a:t>Table @L2</a:t>
                  </a: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2205104" y="4517556"/>
                  <a:ext cx="1021926" cy="47008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1828800" hangingPunct="1"/>
                  <a:endParaRPr lang="en-US" sz="56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6200000">
                  <a:off x="1071416" y="4337303"/>
                  <a:ext cx="1298173" cy="261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200" kern="1200" dirty="0" err="1">
                      <a:solidFill>
                        <a:prstClr val="black"/>
                      </a:solidFill>
                      <a:latin typeface="Calibri"/>
                    </a:rPr>
                    <a:t>Src</a:t>
                  </a:r>
                  <a:r>
                    <a:rPr lang="en-US" sz="3200" kern="1200" dirty="0">
                      <a:solidFill>
                        <a:prstClr val="black"/>
                      </a:solidFill>
                      <a:latin typeface="Calibri"/>
                    </a:rPr>
                    <a:t> Leaf</a:t>
                  </a:r>
                </a:p>
              </p:txBody>
            </p:sp>
            <p:cxnSp>
              <p:nvCxnSpPr>
                <p:cNvPr id="291" name="Straight Connector 290"/>
                <p:cNvCxnSpPr>
                  <a:endCxn id="289" idx="3"/>
                </p:cNvCxnSpPr>
                <p:nvPr/>
              </p:nvCxnSpPr>
              <p:spPr>
                <a:xfrm flipV="1">
                  <a:off x="2205104" y="4752596"/>
                  <a:ext cx="1021926" cy="706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2473325" y="4518026"/>
                  <a:ext cx="0" cy="467194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TextBox 292"/>
                <p:cNvSpPr txBox="1"/>
                <p:nvPr/>
              </p:nvSpPr>
              <p:spPr>
                <a:xfrm>
                  <a:off x="2182043" y="3914351"/>
                  <a:ext cx="1025140" cy="258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00" hangingPunct="1"/>
                  <a:r>
                    <a:rPr lang="en-US" sz="3200" kern="1200" dirty="0">
                      <a:solidFill>
                        <a:prstClr val="black"/>
                      </a:solidFill>
                      <a:latin typeface="Calibri"/>
                    </a:rPr>
                    <a:t>Path</a:t>
                  </a: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2162445" y="4146870"/>
                  <a:ext cx="275955" cy="28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0</a:t>
                  </a: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2448194" y="4146870"/>
                  <a:ext cx="352155" cy="28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2705100" y="4142359"/>
                  <a:ext cx="602172" cy="28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1819494" y="4471888"/>
                  <a:ext cx="533400" cy="28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L0</a:t>
                  </a:r>
                </a:p>
              </p:txBody>
            </p:sp>
            <p:sp>
              <p:nvSpPr>
                <p:cNvPr id="298" name="TextBox 297"/>
                <p:cNvSpPr txBox="1"/>
                <p:nvPr/>
              </p:nvSpPr>
              <p:spPr>
                <a:xfrm>
                  <a:off x="1828800" y="4704389"/>
                  <a:ext cx="533401" cy="28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1828800" hangingPunct="1"/>
                  <a:r>
                    <a:rPr lang="en-US" sz="3600" kern="1200" dirty="0">
                      <a:solidFill>
                        <a:prstClr val="black"/>
                      </a:solidFill>
                      <a:latin typeface="Calibri"/>
                    </a:rPr>
                    <a:t>L1</a:t>
                  </a:r>
                </a:p>
              </p:txBody>
            </p:sp>
            <p:cxnSp>
              <p:nvCxnSpPr>
                <p:cNvPr id="299" name="Straight Connector 298"/>
                <p:cNvCxnSpPr/>
                <p:nvPr/>
              </p:nvCxnSpPr>
              <p:spPr>
                <a:xfrm flipV="1">
                  <a:off x="2720748" y="4517556"/>
                  <a:ext cx="0" cy="470081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7" name="Straight Connector 286"/>
              <p:cNvCxnSpPr/>
              <p:nvPr/>
            </p:nvCxnSpPr>
            <p:spPr>
              <a:xfrm flipV="1">
                <a:off x="3418795" y="5165434"/>
                <a:ext cx="0" cy="441846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0" name="TextBox 299"/>
            <p:cNvSpPr txBox="1"/>
            <p:nvPr/>
          </p:nvSpPr>
          <p:spPr>
            <a:xfrm>
              <a:off x="-261203" y="4963410"/>
              <a:ext cx="566003" cy="26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3600" kern="12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6459200" y="10241744"/>
            <a:ext cx="2771632" cy="1340656"/>
            <a:chOff x="685800" y="3749272"/>
            <a:chExt cx="1385816" cy="670328"/>
          </a:xfrm>
        </p:grpSpPr>
        <p:grpSp>
          <p:nvGrpSpPr>
            <p:cNvPr id="203" name="Group 202"/>
            <p:cNvGrpSpPr/>
            <p:nvPr/>
          </p:nvGrpSpPr>
          <p:grpSpPr>
            <a:xfrm>
              <a:off x="685800" y="3749272"/>
              <a:ext cx="1095178" cy="670328"/>
              <a:chOff x="1143000" y="3505200"/>
              <a:chExt cx="1095178" cy="670328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143000" y="3505200"/>
                <a:ext cx="1095178" cy="670328"/>
              </a:xfrm>
              <a:prstGeom prst="rect">
                <a:avLst/>
              </a:prstGeom>
              <a:solidFill>
                <a:srgbClr val="EEE91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L0</a:t>
                </a:r>
                <a:r>
                  <a:rPr lang="en-US" sz="2800" kern="1200" dirty="0">
                    <a:solidFill>
                      <a:prstClr val="black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Path=2</a:t>
                </a:r>
              </a:p>
              <a:p>
                <a:pPr defTabSz="1828800" hangingPunct="1"/>
                <a:r>
                  <a:rPr lang="en-US" sz="2800" b="1" kern="1200" dirty="0">
                    <a:solidFill>
                      <a:srgbClr val="BD0A12"/>
                    </a:solidFill>
                    <a:latin typeface="Calibri"/>
                    <a:sym typeface="Wingdings"/>
                  </a:rPr>
                  <a:t>CE=5</a:t>
                </a:r>
                <a:endParaRPr lang="en-US" sz="2800" b="1" kern="1200" dirty="0">
                  <a:solidFill>
                    <a:srgbClr val="BD0A12"/>
                  </a:solidFill>
                  <a:latin typeface="Calibri"/>
                </a:endParaRPr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 flipH="1">
                <a:off x="1145115" y="3727004"/>
                <a:ext cx="1082653" cy="1041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Rectangle 203"/>
            <p:cNvSpPr/>
            <p:nvPr/>
          </p:nvSpPr>
          <p:spPr>
            <a:xfrm>
              <a:off x="1935383" y="3962653"/>
              <a:ext cx="136233" cy="266700"/>
            </a:xfrm>
            <a:prstGeom prst="rect">
              <a:avLst/>
            </a:prstGeom>
            <a:pattFill prst="ltVert">
              <a:fgClr>
                <a:srgbClr val="BD0A12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782237" y="3956303"/>
              <a:ext cx="152400" cy="279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22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14" name="Straight Arrow Connector 213"/>
          <p:cNvCxnSpPr/>
          <p:nvPr/>
        </p:nvCxnSpPr>
        <p:spPr>
          <a:xfrm flipV="1">
            <a:off x="18288000" y="8134424"/>
            <a:ext cx="776708" cy="3143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18745198" y="7315201"/>
            <a:ext cx="47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4800" b="1" kern="1200" dirty="0">
                <a:solidFill>
                  <a:srgbClr val="BD0A12"/>
                </a:solidFill>
                <a:latin typeface="Calibri"/>
              </a:rPr>
              <a:t>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253260" y="7863347"/>
            <a:ext cx="44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4800" b="1" kern="1200" dirty="0">
                <a:solidFill>
                  <a:srgbClr val="BD0A12"/>
                </a:solidFill>
                <a:latin typeface="Calibri"/>
              </a:rPr>
              <a:t>5</a:t>
            </a:r>
          </a:p>
        </p:txBody>
      </p:sp>
      <p:grpSp>
        <p:nvGrpSpPr>
          <p:cNvPr id="459" name="Group 458"/>
          <p:cNvGrpSpPr/>
          <p:nvPr/>
        </p:nvGrpSpPr>
        <p:grpSpPr>
          <a:xfrm>
            <a:off x="7713531" y="11194677"/>
            <a:ext cx="1574942" cy="476358"/>
            <a:chOff x="5220661" y="3675707"/>
            <a:chExt cx="978209" cy="243008"/>
          </a:xfrm>
        </p:grpSpPr>
        <p:sp>
          <p:nvSpPr>
            <p:cNvPr id="460" name="Rectangle 459"/>
            <p:cNvSpPr/>
            <p:nvPr/>
          </p:nvSpPr>
          <p:spPr>
            <a:xfrm>
              <a:off x="5220661" y="367570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8057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7" name="Freeform 676"/>
          <p:cNvSpPr/>
          <p:nvPr/>
        </p:nvSpPr>
        <p:spPr>
          <a:xfrm>
            <a:off x="8557684" y="7841935"/>
            <a:ext cx="3580780" cy="3335570"/>
          </a:xfrm>
          <a:custGeom>
            <a:avLst/>
            <a:gdLst>
              <a:gd name="connsiteX0" fmla="*/ 0 w 5756804"/>
              <a:gd name="connsiteY0" fmla="*/ 21990 h 1989598"/>
              <a:gd name="connsiteX1" fmla="*/ 645429 w 5756804"/>
              <a:gd name="connsiteY1" fmla="*/ 115686 h 1989598"/>
              <a:gd name="connsiteX2" fmla="*/ 2446381 w 5756804"/>
              <a:gd name="connsiteY2" fmla="*/ 917304 h 1989598"/>
              <a:gd name="connsiteX3" fmla="*/ 3175091 w 5756804"/>
              <a:gd name="connsiteY3" fmla="*/ 1000589 h 1989598"/>
              <a:gd name="connsiteX4" fmla="*/ 4976044 w 5756804"/>
              <a:gd name="connsiteY4" fmla="*/ 1791796 h 1989598"/>
              <a:gd name="connsiteX5" fmla="*/ 5756804 w 5756804"/>
              <a:gd name="connsiteY5" fmla="*/ 1989598 h 1989598"/>
              <a:gd name="connsiteX0" fmla="*/ 0 w 5756804"/>
              <a:gd name="connsiteY0" fmla="*/ 20074 h 1987682"/>
              <a:gd name="connsiteX1" fmla="*/ 645429 w 5756804"/>
              <a:gd name="connsiteY1" fmla="*/ 113770 h 1987682"/>
              <a:gd name="connsiteX2" fmla="*/ 2373510 w 5756804"/>
              <a:gd name="connsiteY2" fmla="*/ 873745 h 1987682"/>
              <a:gd name="connsiteX3" fmla="*/ 3175091 w 5756804"/>
              <a:gd name="connsiteY3" fmla="*/ 998673 h 1987682"/>
              <a:gd name="connsiteX4" fmla="*/ 4976044 w 5756804"/>
              <a:gd name="connsiteY4" fmla="*/ 1789880 h 1987682"/>
              <a:gd name="connsiteX5" fmla="*/ 5756804 w 5756804"/>
              <a:gd name="connsiteY5" fmla="*/ 1987682 h 1987682"/>
              <a:gd name="connsiteX0" fmla="*/ 0 w 5921904"/>
              <a:gd name="connsiteY0" fmla="*/ 1272239 h 1880947"/>
              <a:gd name="connsiteX1" fmla="*/ 810529 w 5921904"/>
              <a:gd name="connsiteY1" fmla="*/ 7035 h 1880947"/>
              <a:gd name="connsiteX2" fmla="*/ 2538610 w 5921904"/>
              <a:gd name="connsiteY2" fmla="*/ 767010 h 1880947"/>
              <a:gd name="connsiteX3" fmla="*/ 3340191 w 5921904"/>
              <a:gd name="connsiteY3" fmla="*/ 891938 h 1880947"/>
              <a:gd name="connsiteX4" fmla="*/ 5141144 w 5921904"/>
              <a:gd name="connsiteY4" fmla="*/ 1683145 h 1880947"/>
              <a:gd name="connsiteX5" fmla="*/ 5921904 w 5921904"/>
              <a:gd name="connsiteY5" fmla="*/ 1880947 h 1880947"/>
              <a:gd name="connsiteX0" fmla="*/ 0 w 5921904"/>
              <a:gd name="connsiteY0" fmla="*/ 505685 h 1114393"/>
              <a:gd name="connsiteX1" fmla="*/ 493029 w 5921904"/>
              <a:gd name="connsiteY1" fmla="*/ 104081 h 1114393"/>
              <a:gd name="connsiteX2" fmla="*/ 2538610 w 5921904"/>
              <a:gd name="connsiteY2" fmla="*/ 456 h 1114393"/>
              <a:gd name="connsiteX3" fmla="*/ 3340191 w 5921904"/>
              <a:gd name="connsiteY3" fmla="*/ 125384 h 1114393"/>
              <a:gd name="connsiteX4" fmla="*/ 5141144 w 5921904"/>
              <a:gd name="connsiteY4" fmla="*/ 916591 h 1114393"/>
              <a:gd name="connsiteX5" fmla="*/ 5921904 w 5921904"/>
              <a:gd name="connsiteY5" fmla="*/ 1114393 h 1114393"/>
              <a:gd name="connsiteX0" fmla="*/ 0 w 5921904"/>
              <a:gd name="connsiteY0" fmla="*/ 516501 h 1125209"/>
              <a:gd name="connsiteX1" fmla="*/ 493029 w 5921904"/>
              <a:gd name="connsiteY1" fmla="*/ 114897 h 1125209"/>
              <a:gd name="connsiteX2" fmla="*/ 2538610 w 5921904"/>
              <a:gd name="connsiteY2" fmla="*/ 11272 h 1125209"/>
              <a:gd name="connsiteX3" fmla="*/ 3340191 w 5921904"/>
              <a:gd name="connsiteY3" fmla="*/ 136200 h 1125209"/>
              <a:gd name="connsiteX4" fmla="*/ 5141144 w 5921904"/>
              <a:gd name="connsiteY4" fmla="*/ 927407 h 1125209"/>
              <a:gd name="connsiteX5" fmla="*/ 5921904 w 5921904"/>
              <a:gd name="connsiteY5" fmla="*/ 1125209 h 1125209"/>
              <a:gd name="connsiteX0" fmla="*/ 0 w 5921904"/>
              <a:gd name="connsiteY0" fmla="*/ 2257835 h 2866543"/>
              <a:gd name="connsiteX1" fmla="*/ 493029 w 5921904"/>
              <a:gd name="connsiteY1" fmla="*/ 1856231 h 2866543"/>
              <a:gd name="connsiteX2" fmla="*/ 2297310 w 5921904"/>
              <a:gd name="connsiteY2" fmla="*/ 6 h 2866543"/>
              <a:gd name="connsiteX3" fmla="*/ 3340191 w 5921904"/>
              <a:gd name="connsiteY3" fmla="*/ 1877534 h 2866543"/>
              <a:gd name="connsiteX4" fmla="*/ 5141144 w 5921904"/>
              <a:gd name="connsiteY4" fmla="*/ 2668741 h 2866543"/>
              <a:gd name="connsiteX5" fmla="*/ 5921904 w 5921904"/>
              <a:gd name="connsiteY5" fmla="*/ 2866543 h 2866543"/>
              <a:gd name="connsiteX0" fmla="*/ 0 w 5921904"/>
              <a:gd name="connsiteY0" fmla="*/ 2258436 h 2867144"/>
              <a:gd name="connsiteX1" fmla="*/ 429529 w 5921904"/>
              <a:gd name="connsiteY1" fmla="*/ 1679032 h 2867144"/>
              <a:gd name="connsiteX2" fmla="*/ 2297310 w 5921904"/>
              <a:gd name="connsiteY2" fmla="*/ 607 h 2867144"/>
              <a:gd name="connsiteX3" fmla="*/ 3340191 w 5921904"/>
              <a:gd name="connsiteY3" fmla="*/ 1878135 h 2867144"/>
              <a:gd name="connsiteX4" fmla="*/ 5141144 w 5921904"/>
              <a:gd name="connsiteY4" fmla="*/ 2669342 h 2867144"/>
              <a:gd name="connsiteX5" fmla="*/ 5921904 w 5921904"/>
              <a:gd name="connsiteY5" fmla="*/ 2867144 h 2867144"/>
              <a:gd name="connsiteX0" fmla="*/ 0 w 5921904"/>
              <a:gd name="connsiteY0" fmla="*/ 2258466 h 2867174"/>
              <a:gd name="connsiteX1" fmla="*/ 429529 w 5921904"/>
              <a:gd name="connsiteY1" fmla="*/ 1679062 h 2867174"/>
              <a:gd name="connsiteX2" fmla="*/ 2297310 w 5921904"/>
              <a:gd name="connsiteY2" fmla="*/ 637 h 2867174"/>
              <a:gd name="connsiteX3" fmla="*/ 3340191 w 5921904"/>
              <a:gd name="connsiteY3" fmla="*/ 1878165 h 2867174"/>
              <a:gd name="connsiteX4" fmla="*/ 5141144 w 5921904"/>
              <a:gd name="connsiteY4" fmla="*/ 2669372 h 2867174"/>
              <a:gd name="connsiteX5" fmla="*/ 5921904 w 5921904"/>
              <a:gd name="connsiteY5" fmla="*/ 2867174 h 2867174"/>
              <a:gd name="connsiteX0" fmla="*/ 0 w 5921904"/>
              <a:gd name="connsiteY0" fmla="*/ 2258650 h 2867358"/>
              <a:gd name="connsiteX1" fmla="*/ 505729 w 5921904"/>
              <a:gd name="connsiteY1" fmla="*/ 1653846 h 2867358"/>
              <a:gd name="connsiteX2" fmla="*/ 2297310 w 5921904"/>
              <a:gd name="connsiteY2" fmla="*/ 821 h 2867358"/>
              <a:gd name="connsiteX3" fmla="*/ 3340191 w 5921904"/>
              <a:gd name="connsiteY3" fmla="*/ 1878349 h 2867358"/>
              <a:gd name="connsiteX4" fmla="*/ 5141144 w 5921904"/>
              <a:gd name="connsiteY4" fmla="*/ 2669556 h 2867358"/>
              <a:gd name="connsiteX5" fmla="*/ 5921904 w 5921904"/>
              <a:gd name="connsiteY5" fmla="*/ 2867358 h 2867358"/>
              <a:gd name="connsiteX0" fmla="*/ 0 w 5921904"/>
              <a:gd name="connsiteY0" fmla="*/ 2258730 h 2867438"/>
              <a:gd name="connsiteX1" fmla="*/ 505729 w 5921904"/>
              <a:gd name="connsiteY1" fmla="*/ 1653926 h 2867438"/>
              <a:gd name="connsiteX2" fmla="*/ 2297310 w 5921904"/>
              <a:gd name="connsiteY2" fmla="*/ 901 h 2867438"/>
              <a:gd name="connsiteX3" fmla="*/ 3340191 w 5921904"/>
              <a:gd name="connsiteY3" fmla="*/ 1878429 h 2867438"/>
              <a:gd name="connsiteX4" fmla="*/ 5141144 w 5921904"/>
              <a:gd name="connsiteY4" fmla="*/ 2669636 h 2867438"/>
              <a:gd name="connsiteX5" fmla="*/ 5921904 w 5921904"/>
              <a:gd name="connsiteY5" fmla="*/ 2867438 h 2867438"/>
              <a:gd name="connsiteX0" fmla="*/ 0 w 5921904"/>
              <a:gd name="connsiteY0" fmla="*/ 2262707 h 2871415"/>
              <a:gd name="connsiteX1" fmla="*/ 505729 w 5921904"/>
              <a:gd name="connsiteY1" fmla="*/ 1657903 h 2871415"/>
              <a:gd name="connsiteX2" fmla="*/ 2297310 w 5921904"/>
              <a:gd name="connsiteY2" fmla="*/ 4878 h 2871415"/>
              <a:gd name="connsiteX3" fmla="*/ 3340191 w 5921904"/>
              <a:gd name="connsiteY3" fmla="*/ 1882406 h 2871415"/>
              <a:gd name="connsiteX4" fmla="*/ 5141144 w 5921904"/>
              <a:gd name="connsiteY4" fmla="*/ 2673613 h 2871415"/>
              <a:gd name="connsiteX5" fmla="*/ 5921904 w 5921904"/>
              <a:gd name="connsiteY5" fmla="*/ 2871415 h 2871415"/>
              <a:gd name="connsiteX0" fmla="*/ 0 w 5921904"/>
              <a:gd name="connsiteY0" fmla="*/ 2258107 h 2866815"/>
              <a:gd name="connsiteX1" fmla="*/ 505729 w 5921904"/>
              <a:gd name="connsiteY1" fmla="*/ 1653303 h 2866815"/>
              <a:gd name="connsiteX2" fmla="*/ 2297310 w 5921904"/>
              <a:gd name="connsiteY2" fmla="*/ 278 h 2866815"/>
              <a:gd name="connsiteX3" fmla="*/ 2400391 w 5921904"/>
              <a:gd name="connsiteY3" fmla="*/ 1776206 h 2866815"/>
              <a:gd name="connsiteX4" fmla="*/ 5141144 w 5921904"/>
              <a:gd name="connsiteY4" fmla="*/ 2669013 h 2866815"/>
              <a:gd name="connsiteX5" fmla="*/ 5921904 w 5921904"/>
              <a:gd name="connsiteY5" fmla="*/ 2866815 h 2866815"/>
              <a:gd name="connsiteX0" fmla="*/ 0 w 5921904"/>
              <a:gd name="connsiteY0" fmla="*/ 2258069 h 2866777"/>
              <a:gd name="connsiteX1" fmla="*/ 505729 w 5921904"/>
              <a:gd name="connsiteY1" fmla="*/ 1653265 h 2866777"/>
              <a:gd name="connsiteX2" fmla="*/ 2221110 w 5921904"/>
              <a:gd name="connsiteY2" fmla="*/ 240 h 2866777"/>
              <a:gd name="connsiteX3" fmla="*/ 2400391 w 5921904"/>
              <a:gd name="connsiteY3" fmla="*/ 1776168 h 2866777"/>
              <a:gd name="connsiteX4" fmla="*/ 5141144 w 5921904"/>
              <a:gd name="connsiteY4" fmla="*/ 2668975 h 2866777"/>
              <a:gd name="connsiteX5" fmla="*/ 5921904 w 5921904"/>
              <a:gd name="connsiteY5" fmla="*/ 2866777 h 2866777"/>
              <a:gd name="connsiteX0" fmla="*/ 0 w 5921904"/>
              <a:gd name="connsiteY0" fmla="*/ 2259460 h 2868168"/>
              <a:gd name="connsiteX1" fmla="*/ 505729 w 5921904"/>
              <a:gd name="connsiteY1" fmla="*/ 1654656 h 2868168"/>
              <a:gd name="connsiteX2" fmla="*/ 2221110 w 5921904"/>
              <a:gd name="connsiteY2" fmla="*/ 1631 h 2868168"/>
              <a:gd name="connsiteX3" fmla="*/ 2400391 w 5921904"/>
              <a:gd name="connsiteY3" fmla="*/ 1777559 h 2868168"/>
              <a:gd name="connsiteX4" fmla="*/ 5141144 w 5921904"/>
              <a:gd name="connsiteY4" fmla="*/ 2670366 h 2868168"/>
              <a:gd name="connsiteX5" fmla="*/ 5921904 w 5921904"/>
              <a:gd name="connsiteY5" fmla="*/ 2868168 h 2868168"/>
              <a:gd name="connsiteX0" fmla="*/ 0 w 5921904"/>
              <a:gd name="connsiteY0" fmla="*/ 2257910 h 2866618"/>
              <a:gd name="connsiteX1" fmla="*/ 569229 w 5921904"/>
              <a:gd name="connsiteY1" fmla="*/ 1703906 h 2866618"/>
              <a:gd name="connsiteX2" fmla="*/ 2221110 w 5921904"/>
              <a:gd name="connsiteY2" fmla="*/ 81 h 2866618"/>
              <a:gd name="connsiteX3" fmla="*/ 2400391 w 5921904"/>
              <a:gd name="connsiteY3" fmla="*/ 1776009 h 2866618"/>
              <a:gd name="connsiteX4" fmla="*/ 5141144 w 5921904"/>
              <a:gd name="connsiteY4" fmla="*/ 2668816 h 2866618"/>
              <a:gd name="connsiteX5" fmla="*/ 5921904 w 5921904"/>
              <a:gd name="connsiteY5" fmla="*/ 2866618 h 2866618"/>
              <a:gd name="connsiteX0" fmla="*/ 0 w 5921904"/>
              <a:gd name="connsiteY0" fmla="*/ 2257902 h 2866610"/>
              <a:gd name="connsiteX1" fmla="*/ 569229 w 5921904"/>
              <a:gd name="connsiteY1" fmla="*/ 1703898 h 2866610"/>
              <a:gd name="connsiteX2" fmla="*/ 2221110 w 5921904"/>
              <a:gd name="connsiteY2" fmla="*/ 73 h 2866610"/>
              <a:gd name="connsiteX3" fmla="*/ 2400391 w 5921904"/>
              <a:gd name="connsiteY3" fmla="*/ 1776001 h 2866610"/>
              <a:gd name="connsiteX4" fmla="*/ 5141144 w 5921904"/>
              <a:gd name="connsiteY4" fmla="*/ 2668808 h 2866610"/>
              <a:gd name="connsiteX5" fmla="*/ 5921904 w 5921904"/>
              <a:gd name="connsiteY5" fmla="*/ 2866610 h 2866610"/>
              <a:gd name="connsiteX0" fmla="*/ 0 w 5921904"/>
              <a:gd name="connsiteY0" fmla="*/ 2258000 h 2866708"/>
              <a:gd name="connsiteX1" fmla="*/ 518429 w 5921904"/>
              <a:gd name="connsiteY1" fmla="*/ 1665896 h 2866708"/>
              <a:gd name="connsiteX2" fmla="*/ 2221110 w 5921904"/>
              <a:gd name="connsiteY2" fmla="*/ 171 h 2866708"/>
              <a:gd name="connsiteX3" fmla="*/ 2400391 w 5921904"/>
              <a:gd name="connsiteY3" fmla="*/ 1776099 h 2866708"/>
              <a:gd name="connsiteX4" fmla="*/ 5141144 w 5921904"/>
              <a:gd name="connsiteY4" fmla="*/ 2668906 h 2866708"/>
              <a:gd name="connsiteX5" fmla="*/ 5921904 w 5921904"/>
              <a:gd name="connsiteY5" fmla="*/ 2866708 h 2866708"/>
              <a:gd name="connsiteX0" fmla="*/ 0 w 5892271"/>
              <a:gd name="connsiteY0" fmla="*/ 2236854 h 2866728"/>
              <a:gd name="connsiteX1" fmla="*/ 488796 w 5892271"/>
              <a:gd name="connsiteY1" fmla="*/ 1665916 h 2866728"/>
              <a:gd name="connsiteX2" fmla="*/ 2191477 w 5892271"/>
              <a:gd name="connsiteY2" fmla="*/ 191 h 2866728"/>
              <a:gd name="connsiteX3" fmla="*/ 2370758 w 5892271"/>
              <a:gd name="connsiteY3" fmla="*/ 1776119 h 2866728"/>
              <a:gd name="connsiteX4" fmla="*/ 5111511 w 5892271"/>
              <a:gd name="connsiteY4" fmla="*/ 2668926 h 2866728"/>
              <a:gd name="connsiteX5" fmla="*/ 5892271 w 5892271"/>
              <a:gd name="connsiteY5" fmla="*/ 2866728 h 2866728"/>
              <a:gd name="connsiteX0" fmla="*/ 0 w 5892271"/>
              <a:gd name="connsiteY0" fmla="*/ 2237232 h 2867106"/>
              <a:gd name="connsiteX1" fmla="*/ 717396 w 5892271"/>
              <a:gd name="connsiteY1" fmla="*/ 1590094 h 2867106"/>
              <a:gd name="connsiteX2" fmla="*/ 2191477 w 5892271"/>
              <a:gd name="connsiteY2" fmla="*/ 569 h 2867106"/>
              <a:gd name="connsiteX3" fmla="*/ 2370758 w 5892271"/>
              <a:gd name="connsiteY3" fmla="*/ 1776497 h 2867106"/>
              <a:gd name="connsiteX4" fmla="*/ 5111511 w 5892271"/>
              <a:gd name="connsiteY4" fmla="*/ 2669304 h 2867106"/>
              <a:gd name="connsiteX5" fmla="*/ 5892271 w 5892271"/>
              <a:gd name="connsiteY5" fmla="*/ 2867106 h 2867106"/>
              <a:gd name="connsiteX0" fmla="*/ 0 w 5892271"/>
              <a:gd name="connsiteY0" fmla="*/ 1657616 h 2287490"/>
              <a:gd name="connsiteX1" fmla="*/ 717396 w 5892271"/>
              <a:gd name="connsiteY1" fmla="*/ 1010478 h 2287490"/>
              <a:gd name="connsiteX2" fmla="*/ 1797777 w 5892271"/>
              <a:gd name="connsiteY2" fmla="*/ 920 h 2287490"/>
              <a:gd name="connsiteX3" fmla="*/ 2370758 w 5892271"/>
              <a:gd name="connsiteY3" fmla="*/ 1196881 h 2287490"/>
              <a:gd name="connsiteX4" fmla="*/ 5111511 w 5892271"/>
              <a:gd name="connsiteY4" fmla="*/ 2089688 h 2287490"/>
              <a:gd name="connsiteX5" fmla="*/ 5892271 w 5892271"/>
              <a:gd name="connsiteY5" fmla="*/ 2287490 h 2287490"/>
              <a:gd name="connsiteX0" fmla="*/ 0 w 5892271"/>
              <a:gd name="connsiteY0" fmla="*/ 1661934 h 2291808"/>
              <a:gd name="connsiteX1" fmla="*/ 717396 w 5892271"/>
              <a:gd name="connsiteY1" fmla="*/ 1014796 h 2291808"/>
              <a:gd name="connsiteX2" fmla="*/ 1797777 w 5892271"/>
              <a:gd name="connsiteY2" fmla="*/ 5238 h 2291808"/>
              <a:gd name="connsiteX3" fmla="*/ 2370758 w 5892271"/>
              <a:gd name="connsiteY3" fmla="*/ 1201199 h 2291808"/>
              <a:gd name="connsiteX4" fmla="*/ 5111511 w 5892271"/>
              <a:gd name="connsiteY4" fmla="*/ 2094006 h 2291808"/>
              <a:gd name="connsiteX5" fmla="*/ 5892271 w 5892271"/>
              <a:gd name="connsiteY5" fmla="*/ 2291808 h 2291808"/>
              <a:gd name="connsiteX0" fmla="*/ 0 w 5892271"/>
              <a:gd name="connsiteY0" fmla="*/ 1666999 h 2296873"/>
              <a:gd name="connsiteX1" fmla="*/ 717396 w 5892271"/>
              <a:gd name="connsiteY1" fmla="*/ 1019861 h 2296873"/>
              <a:gd name="connsiteX2" fmla="*/ 1797777 w 5892271"/>
              <a:gd name="connsiteY2" fmla="*/ 10303 h 2296873"/>
              <a:gd name="connsiteX3" fmla="*/ 1841591 w 5892271"/>
              <a:gd name="connsiteY3" fmla="*/ 1697331 h 2296873"/>
              <a:gd name="connsiteX4" fmla="*/ 5111511 w 5892271"/>
              <a:gd name="connsiteY4" fmla="*/ 2099071 h 2296873"/>
              <a:gd name="connsiteX5" fmla="*/ 5892271 w 5892271"/>
              <a:gd name="connsiteY5" fmla="*/ 2296873 h 2296873"/>
              <a:gd name="connsiteX0" fmla="*/ 0 w 5892271"/>
              <a:gd name="connsiteY0" fmla="*/ 1666999 h 2296873"/>
              <a:gd name="connsiteX1" fmla="*/ 717396 w 5892271"/>
              <a:gd name="connsiteY1" fmla="*/ 1019861 h 2296873"/>
              <a:gd name="connsiteX2" fmla="*/ 1797777 w 5892271"/>
              <a:gd name="connsiteY2" fmla="*/ 10303 h 2296873"/>
              <a:gd name="connsiteX3" fmla="*/ 1841591 w 5892271"/>
              <a:gd name="connsiteY3" fmla="*/ 1697331 h 2296873"/>
              <a:gd name="connsiteX4" fmla="*/ 5892271 w 5892271"/>
              <a:gd name="connsiteY4" fmla="*/ 2296873 h 2296873"/>
              <a:gd name="connsiteX0" fmla="*/ 0 w 1841591"/>
              <a:gd name="connsiteY0" fmla="*/ 1666999 h 1697331"/>
              <a:gd name="connsiteX1" fmla="*/ 717396 w 1841591"/>
              <a:gd name="connsiteY1" fmla="*/ 1019861 h 1697331"/>
              <a:gd name="connsiteX2" fmla="*/ 1797777 w 1841591"/>
              <a:gd name="connsiteY2" fmla="*/ 10303 h 1697331"/>
              <a:gd name="connsiteX3" fmla="*/ 1841591 w 1841591"/>
              <a:gd name="connsiteY3" fmla="*/ 1697331 h 1697331"/>
              <a:gd name="connsiteX0" fmla="*/ 0 w 1858317"/>
              <a:gd name="connsiteY0" fmla="*/ 1666999 h 1697331"/>
              <a:gd name="connsiteX1" fmla="*/ 717396 w 1858317"/>
              <a:gd name="connsiteY1" fmla="*/ 1019861 h 1697331"/>
              <a:gd name="connsiteX2" fmla="*/ 1797777 w 1858317"/>
              <a:gd name="connsiteY2" fmla="*/ 10303 h 1697331"/>
              <a:gd name="connsiteX3" fmla="*/ 1841591 w 1858317"/>
              <a:gd name="connsiteY3" fmla="*/ 1697331 h 1697331"/>
              <a:gd name="connsiteX0" fmla="*/ 0 w 1854375"/>
              <a:gd name="connsiteY0" fmla="*/ 1667173 h 1703855"/>
              <a:gd name="connsiteX1" fmla="*/ 717396 w 1854375"/>
              <a:gd name="connsiteY1" fmla="*/ 1020035 h 1703855"/>
              <a:gd name="connsiteX2" fmla="*/ 1797777 w 1854375"/>
              <a:gd name="connsiteY2" fmla="*/ 10477 h 1703855"/>
              <a:gd name="connsiteX3" fmla="*/ 1822541 w 1854375"/>
              <a:gd name="connsiteY3" fmla="*/ 1703855 h 1703855"/>
              <a:gd name="connsiteX0" fmla="*/ 0 w 1859905"/>
              <a:gd name="connsiteY0" fmla="*/ 1642017 h 1678699"/>
              <a:gd name="connsiteX1" fmla="*/ 717396 w 1859905"/>
              <a:gd name="connsiteY1" fmla="*/ 994879 h 1678699"/>
              <a:gd name="connsiteX2" fmla="*/ 1804127 w 1859905"/>
              <a:gd name="connsiteY2" fmla="*/ 10721 h 1678699"/>
              <a:gd name="connsiteX3" fmla="*/ 1822541 w 1859905"/>
              <a:gd name="connsiteY3" fmla="*/ 1678699 h 1678699"/>
              <a:gd name="connsiteX0" fmla="*/ 0 w 1823852"/>
              <a:gd name="connsiteY0" fmla="*/ 1649101 h 1685783"/>
              <a:gd name="connsiteX1" fmla="*/ 717396 w 1823852"/>
              <a:gd name="connsiteY1" fmla="*/ 1001963 h 1685783"/>
              <a:gd name="connsiteX2" fmla="*/ 1804127 w 1823852"/>
              <a:gd name="connsiteY2" fmla="*/ 17805 h 1685783"/>
              <a:gd name="connsiteX3" fmla="*/ 1822541 w 1823852"/>
              <a:gd name="connsiteY3" fmla="*/ 1685783 h 1685783"/>
              <a:gd name="connsiteX0" fmla="*/ 0 w 1811152"/>
              <a:gd name="connsiteY0" fmla="*/ 1642733 h 1685765"/>
              <a:gd name="connsiteX1" fmla="*/ 704696 w 1811152"/>
              <a:gd name="connsiteY1" fmla="*/ 1001945 h 1685765"/>
              <a:gd name="connsiteX2" fmla="*/ 1791427 w 1811152"/>
              <a:gd name="connsiteY2" fmla="*/ 17787 h 1685765"/>
              <a:gd name="connsiteX3" fmla="*/ 1809841 w 1811152"/>
              <a:gd name="connsiteY3" fmla="*/ 1685765 h 1685765"/>
              <a:gd name="connsiteX0" fmla="*/ 0 w 1811152"/>
              <a:gd name="connsiteY0" fmla="*/ 1642733 h 1685765"/>
              <a:gd name="connsiteX1" fmla="*/ 704696 w 1811152"/>
              <a:gd name="connsiteY1" fmla="*/ 1001945 h 1685765"/>
              <a:gd name="connsiteX2" fmla="*/ 1791427 w 1811152"/>
              <a:gd name="connsiteY2" fmla="*/ 17787 h 1685765"/>
              <a:gd name="connsiteX3" fmla="*/ 1809841 w 1811152"/>
              <a:gd name="connsiteY3" fmla="*/ 1685765 h 1685765"/>
              <a:gd name="connsiteX0" fmla="*/ 0 w 1820677"/>
              <a:gd name="connsiteY0" fmla="*/ 1658654 h 1685811"/>
              <a:gd name="connsiteX1" fmla="*/ 714221 w 1820677"/>
              <a:gd name="connsiteY1" fmla="*/ 1001991 h 1685811"/>
              <a:gd name="connsiteX2" fmla="*/ 1800952 w 1820677"/>
              <a:gd name="connsiteY2" fmla="*/ 17833 h 1685811"/>
              <a:gd name="connsiteX3" fmla="*/ 1819366 w 1820677"/>
              <a:gd name="connsiteY3" fmla="*/ 1685811 h 1685811"/>
              <a:gd name="connsiteX0" fmla="*/ 0 w 1819366"/>
              <a:gd name="connsiteY0" fmla="*/ 1667785 h 1694942"/>
              <a:gd name="connsiteX1" fmla="*/ 714221 w 1819366"/>
              <a:gd name="connsiteY1" fmla="*/ 1011122 h 1694942"/>
              <a:gd name="connsiteX2" fmla="*/ 1717519 w 1819366"/>
              <a:gd name="connsiteY2" fmla="*/ 17693 h 1694942"/>
              <a:gd name="connsiteX3" fmla="*/ 1819366 w 1819366"/>
              <a:gd name="connsiteY3" fmla="*/ 1694942 h 1694942"/>
              <a:gd name="connsiteX0" fmla="*/ 0 w 3474577"/>
              <a:gd name="connsiteY0" fmla="*/ 1667785 h 1667785"/>
              <a:gd name="connsiteX1" fmla="*/ 714221 w 3474577"/>
              <a:gd name="connsiteY1" fmla="*/ 1011122 h 1667785"/>
              <a:gd name="connsiteX2" fmla="*/ 1717519 w 3474577"/>
              <a:gd name="connsiteY2" fmla="*/ 17693 h 1667785"/>
              <a:gd name="connsiteX3" fmla="*/ 3474577 w 3474577"/>
              <a:gd name="connsiteY3" fmla="*/ 1663710 h 1667785"/>
              <a:gd name="connsiteX0" fmla="*/ 0 w 3474577"/>
              <a:gd name="connsiteY0" fmla="*/ 1667785 h 1667785"/>
              <a:gd name="connsiteX1" fmla="*/ 714221 w 3474577"/>
              <a:gd name="connsiteY1" fmla="*/ 1011122 h 1667785"/>
              <a:gd name="connsiteX2" fmla="*/ 1717519 w 3474577"/>
              <a:gd name="connsiteY2" fmla="*/ 17693 h 1667785"/>
              <a:gd name="connsiteX3" fmla="*/ 3474577 w 3474577"/>
              <a:gd name="connsiteY3" fmla="*/ 1663710 h 1667785"/>
              <a:gd name="connsiteX0" fmla="*/ 0 w 3474577"/>
              <a:gd name="connsiteY0" fmla="*/ 1667785 h 1667785"/>
              <a:gd name="connsiteX1" fmla="*/ 714221 w 3474577"/>
              <a:gd name="connsiteY1" fmla="*/ 1011122 h 1667785"/>
              <a:gd name="connsiteX2" fmla="*/ 1790390 w 3474577"/>
              <a:gd name="connsiteY2" fmla="*/ 17693 h 1667785"/>
              <a:gd name="connsiteX3" fmla="*/ 3474577 w 3474577"/>
              <a:gd name="connsiteY3" fmla="*/ 1663710 h 1667785"/>
              <a:gd name="connsiteX0" fmla="*/ 0 w 3464167"/>
              <a:gd name="connsiteY0" fmla="*/ 1667785 h 1705352"/>
              <a:gd name="connsiteX1" fmla="*/ 714221 w 3464167"/>
              <a:gd name="connsiteY1" fmla="*/ 1011122 h 1705352"/>
              <a:gd name="connsiteX2" fmla="*/ 1790390 w 3464167"/>
              <a:gd name="connsiteY2" fmla="*/ 17693 h 1705352"/>
              <a:gd name="connsiteX3" fmla="*/ 3464167 w 3464167"/>
              <a:gd name="connsiteY3" fmla="*/ 1705352 h 1705352"/>
              <a:gd name="connsiteX0" fmla="*/ 0 w 3505808"/>
              <a:gd name="connsiteY0" fmla="*/ 1667785 h 1694942"/>
              <a:gd name="connsiteX1" fmla="*/ 714221 w 3505808"/>
              <a:gd name="connsiteY1" fmla="*/ 1011122 h 1694942"/>
              <a:gd name="connsiteX2" fmla="*/ 1790390 w 3505808"/>
              <a:gd name="connsiteY2" fmla="*/ 17693 h 1694942"/>
              <a:gd name="connsiteX3" fmla="*/ 3505808 w 3505808"/>
              <a:gd name="connsiteY3" fmla="*/ 1694942 h 1694942"/>
              <a:gd name="connsiteX0" fmla="*/ 0 w 1790390"/>
              <a:gd name="connsiteY0" fmla="*/ 1667785 h 1667785"/>
              <a:gd name="connsiteX1" fmla="*/ 714221 w 1790390"/>
              <a:gd name="connsiteY1" fmla="*/ 1011122 h 1667785"/>
              <a:gd name="connsiteX2" fmla="*/ 1790390 w 1790390"/>
              <a:gd name="connsiteY2" fmla="*/ 17693 h 16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390" h="1667785">
                <a:moveTo>
                  <a:pt x="0" y="1667785"/>
                </a:moveTo>
                <a:cubicBezTo>
                  <a:pt x="93449" y="1570173"/>
                  <a:pt x="415823" y="1286137"/>
                  <a:pt x="714221" y="1011122"/>
                </a:cubicBezTo>
                <a:cubicBezTo>
                  <a:pt x="1012619" y="736107"/>
                  <a:pt x="1701449" y="-134377"/>
                  <a:pt x="1790390" y="17693"/>
                </a:cubicBezTo>
              </a:path>
            </a:pathLst>
          </a:custGeom>
          <a:ln w="76200">
            <a:solidFill>
              <a:schemeClr val="accent2"/>
            </a:solidFill>
            <a:tailEnd type="none" w="lg" len="lg"/>
          </a:ln>
          <a:effectLst>
            <a:glow rad="101600">
              <a:srgbClr val="FFFF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34" name="Group 633"/>
          <p:cNvGrpSpPr/>
          <p:nvPr/>
        </p:nvGrpSpPr>
        <p:grpSpPr>
          <a:xfrm>
            <a:off x="14710705" y="11194677"/>
            <a:ext cx="1574942" cy="476358"/>
            <a:chOff x="5220661" y="3675707"/>
            <a:chExt cx="978209" cy="243008"/>
          </a:xfrm>
        </p:grpSpPr>
        <p:sp>
          <p:nvSpPr>
            <p:cNvPr id="635" name="Rectangle 634"/>
            <p:cNvSpPr/>
            <p:nvPr/>
          </p:nvSpPr>
          <p:spPr>
            <a:xfrm>
              <a:off x="5220661" y="367570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8057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3" name="Freeform 212"/>
          <p:cNvSpPr/>
          <p:nvPr/>
        </p:nvSpPr>
        <p:spPr>
          <a:xfrm>
            <a:off x="8192923" y="11159357"/>
            <a:ext cx="1061834" cy="1228386"/>
          </a:xfrm>
          <a:custGeom>
            <a:avLst/>
            <a:gdLst>
              <a:gd name="connsiteX0" fmla="*/ 0 w 6010"/>
              <a:gd name="connsiteY0" fmla="*/ 499710 h 499710"/>
              <a:gd name="connsiteX1" fmla="*/ 0 w 6010"/>
              <a:gd name="connsiteY1" fmla="*/ 0 h 499710"/>
              <a:gd name="connsiteX0" fmla="*/ 918032 w 918093"/>
              <a:gd name="connsiteY0" fmla="*/ 12708 h 12708"/>
              <a:gd name="connsiteX1" fmla="*/ 0 w 918093"/>
              <a:gd name="connsiteY1" fmla="*/ 0 h 12708"/>
              <a:gd name="connsiteX0" fmla="*/ 918032 w 918101"/>
              <a:gd name="connsiteY0" fmla="*/ 12708 h 12708"/>
              <a:gd name="connsiteX1" fmla="*/ 0 w 918101"/>
              <a:gd name="connsiteY1" fmla="*/ 0 h 12708"/>
              <a:gd name="connsiteX0" fmla="*/ 918032 w 918033"/>
              <a:gd name="connsiteY0" fmla="*/ 12708 h 12708"/>
              <a:gd name="connsiteX1" fmla="*/ 0 w 918033"/>
              <a:gd name="connsiteY1" fmla="*/ 0 h 12708"/>
              <a:gd name="connsiteX0" fmla="*/ 918032 w 918031"/>
              <a:gd name="connsiteY0" fmla="*/ 12708 h 12708"/>
              <a:gd name="connsiteX1" fmla="*/ 0 w 918031"/>
              <a:gd name="connsiteY1" fmla="*/ 0 h 12708"/>
              <a:gd name="connsiteX0" fmla="*/ 918032 w 918033"/>
              <a:gd name="connsiteY0" fmla="*/ 12708 h 12708"/>
              <a:gd name="connsiteX1" fmla="*/ 0 w 918033"/>
              <a:gd name="connsiteY1" fmla="*/ 0 h 12708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  <a:gd name="connsiteX0" fmla="*/ 883389 w 883389"/>
              <a:gd name="connsiteY0" fmla="*/ 12291 h 12291"/>
              <a:gd name="connsiteX1" fmla="*/ 0 w 883389"/>
              <a:gd name="connsiteY1" fmla="*/ 0 h 1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389" h="12291">
                <a:moveTo>
                  <a:pt x="883389" y="12291"/>
                </a:moveTo>
                <a:cubicBezTo>
                  <a:pt x="588926" y="8194"/>
                  <a:pt x="606246" y="12222"/>
                  <a:pt x="0" y="0"/>
                </a:cubicBezTo>
              </a:path>
            </a:pathLst>
          </a:custGeom>
          <a:ln w="76200">
            <a:solidFill>
              <a:srgbClr val="008000"/>
            </a:solidFill>
            <a:headEnd type="arrow" w="sm" len="sm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0" name="Freeform 669"/>
          <p:cNvSpPr/>
          <p:nvPr/>
        </p:nvSpPr>
        <p:spPr>
          <a:xfrm>
            <a:off x="7569199" y="11200694"/>
            <a:ext cx="986058" cy="1260408"/>
          </a:xfrm>
          <a:custGeom>
            <a:avLst/>
            <a:gdLst>
              <a:gd name="connsiteX0" fmla="*/ 0 w 5756804"/>
              <a:gd name="connsiteY0" fmla="*/ 21990 h 1989598"/>
              <a:gd name="connsiteX1" fmla="*/ 645429 w 5756804"/>
              <a:gd name="connsiteY1" fmla="*/ 115686 h 1989598"/>
              <a:gd name="connsiteX2" fmla="*/ 2446381 w 5756804"/>
              <a:gd name="connsiteY2" fmla="*/ 917304 h 1989598"/>
              <a:gd name="connsiteX3" fmla="*/ 3175091 w 5756804"/>
              <a:gd name="connsiteY3" fmla="*/ 1000589 h 1989598"/>
              <a:gd name="connsiteX4" fmla="*/ 4976044 w 5756804"/>
              <a:gd name="connsiteY4" fmla="*/ 1791796 h 1989598"/>
              <a:gd name="connsiteX5" fmla="*/ 5756804 w 5756804"/>
              <a:gd name="connsiteY5" fmla="*/ 1989598 h 1989598"/>
              <a:gd name="connsiteX0" fmla="*/ 0 w 5756804"/>
              <a:gd name="connsiteY0" fmla="*/ 20074 h 1987682"/>
              <a:gd name="connsiteX1" fmla="*/ 645429 w 5756804"/>
              <a:gd name="connsiteY1" fmla="*/ 113770 h 1987682"/>
              <a:gd name="connsiteX2" fmla="*/ 2373510 w 5756804"/>
              <a:gd name="connsiteY2" fmla="*/ 873745 h 1987682"/>
              <a:gd name="connsiteX3" fmla="*/ 3175091 w 5756804"/>
              <a:gd name="connsiteY3" fmla="*/ 998673 h 1987682"/>
              <a:gd name="connsiteX4" fmla="*/ 4976044 w 5756804"/>
              <a:gd name="connsiteY4" fmla="*/ 1789880 h 1987682"/>
              <a:gd name="connsiteX5" fmla="*/ 5756804 w 5756804"/>
              <a:gd name="connsiteY5" fmla="*/ 1987682 h 1987682"/>
              <a:gd name="connsiteX0" fmla="*/ 0 w 5921904"/>
              <a:gd name="connsiteY0" fmla="*/ 1272239 h 1880947"/>
              <a:gd name="connsiteX1" fmla="*/ 810529 w 5921904"/>
              <a:gd name="connsiteY1" fmla="*/ 7035 h 1880947"/>
              <a:gd name="connsiteX2" fmla="*/ 2538610 w 5921904"/>
              <a:gd name="connsiteY2" fmla="*/ 767010 h 1880947"/>
              <a:gd name="connsiteX3" fmla="*/ 3340191 w 5921904"/>
              <a:gd name="connsiteY3" fmla="*/ 891938 h 1880947"/>
              <a:gd name="connsiteX4" fmla="*/ 5141144 w 5921904"/>
              <a:gd name="connsiteY4" fmla="*/ 1683145 h 1880947"/>
              <a:gd name="connsiteX5" fmla="*/ 5921904 w 5921904"/>
              <a:gd name="connsiteY5" fmla="*/ 1880947 h 1880947"/>
              <a:gd name="connsiteX0" fmla="*/ 0 w 5921904"/>
              <a:gd name="connsiteY0" fmla="*/ 505685 h 1114393"/>
              <a:gd name="connsiteX1" fmla="*/ 493029 w 5921904"/>
              <a:gd name="connsiteY1" fmla="*/ 104081 h 1114393"/>
              <a:gd name="connsiteX2" fmla="*/ 2538610 w 5921904"/>
              <a:gd name="connsiteY2" fmla="*/ 456 h 1114393"/>
              <a:gd name="connsiteX3" fmla="*/ 3340191 w 5921904"/>
              <a:gd name="connsiteY3" fmla="*/ 125384 h 1114393"/>
              <a:gd name="connsiteX4" fmla="*/ 5141144 w 5921904"/>
              <a:gd name="connsiteY4" fmla="*/ 916591 h 1114393"/>
              <a:gd name="connsiteX5" fmla="*/ 5921904 w 5921904"/>
              <a:gd name="connsiteY5" fmla="*/ 1114393 h 1114393"/>
              <a:gd name="connsiteX0" fmla="*/ 0 w 5921904"/>
              <a:gd name="connsiteY0" fmla="*/ 516501 h 1125209"/>
              <a:gd name="connsiteX1" fmla="*/ 493029 w 5921904"/>
              <a:gd name="connsiteY1" fmla="*/ 114897 h 1125209"/>
              <a:gd name="connsiteX2" fmla="*/ 2538610 w 5921904"/>
              <a:gd name="connsiteY2" fmla="*/ 11272 h 1125209"/>
              <a:gd name="connsiteX3" fmla="*/ 3340191 w 5921904"/>
              <a:gd name="connsiteY3" fmla="*/ 136200 h 1125209"/>
              <a:gd name="connsiteX4" fmla="*/ 5141144 w 5921904"/>
              <a:gd name="connsiteY4" fmla="*/ 927407 h 1125209"/>
              <a:gd name="connsiteX5" fmla="*/ 5921904 w 5921904"/>
              <a:gd name="connsiteY5" fmla="*/ 1125209 h 1125209"/>
              <a:gd name="connsiteX0" fmla="*/ 0 w 5921904"/>
              <a:gd name="connsiteY0" fmla="*/ 2257835 h 2866543"/>
              <a:gd name="connsiteX1" fmla="*/ 493029 w 5921904"/>
              <a:gd name="connsiteY1" fmla="*/ 1856231 h 2866543"/>
              <a:gd name="connsiteX2" fmla="*/ 2297310 w 5921904"/>
              <a:gd name="connsiteY2" fmla="*/ 6 h 2866543"/>
              <a:gd name="connsiteX3" fmla="*/ 3340191 w 5921904"/>
              <a:gd name="connsiteY3" fmla="*/ 1877534 h 2866543"/>
              <a:gd name="connsiteX4" fmla="*/ 5141144 w 5921904"/>
              <a:gd name="connsiteY4" fmla="*/ 2668741 h 2866543"/>
              <a:gd name="connsiteX5" fmla="*/ 5921904 w 5921904"/>
              <a:gd name="connsiteY5" fmla="*/ 2866543 h 2866543"/>
              <a:gd name="connsiteX0" fmla="*/ 0 w 5921904"/>
              <a:gd name="connsiteY0" fmla="*/ 2258436 h 2867144"/>
              <a:gd name="connsiteX1" fmla="*/ 429529 w 5921904"/>
              <a:gd name="connsiteY1" fmla="*/ 1679032 h 2867144"/>
              <a:gd name="connsiteX2" fmla="*/ 2297310 w 5921904"/>
              <a:gd name="connsiteY2" fmla="*/ 607 h 2867144"/>
              <a:gd name="connsiteX3" fmla="*/ 3340191 w 5921904"/>
              <a:gd name="connsiteY3" fmla="*/ 1878135 h 2867144"/>
              <a:gd name="connsiteX4" fmla="*/ 5141144 w 5921904"/>
              <a:gd name="connsiteY4" fmla="*/ 2669342 h 2867144"/>
              <a:gd name="connsiteX5" fmla="*/ 5921904 w 5921904"/>
              <a:gd name="connsiteY5" fmla="*/ 2867144 h 2867144"/>
              <a:gd name="connsiteX0" fmla="*/ 0 w 5921904"/>
              <a:gd name="connsiteY0" fmla="*/ 2258466 h 2867174"/>
              <a:gd name="connsiteX1" fmla="*/ 429529 w 5921904"/>
              <a:gd name="connsiteY1" fmla="*/ 1679062 h 2867174"/>
              <a:gd name="connsiteX2" fmla="*/ 2297310 w 5921904"/>
              <a:gd name="connsiteY2" fmla="*/ 637 h 2867174"/>
              <a:gd name="connsiteX3" fmla="*/ 3340191 w 5921904"/>
              <a:gd name="connsiteY3" fmla="*/ 1878165 h 2867174"/>
              <a:gd name="connsiteX4" fmla="*/ 5141144 w 5921904"/>
              <a:gd name="connsiteY4" fmla="*/ 2669372 h 2867174"/>
              <a:gd name="connsiteX5" fmla="*/ 5921904 w 5921904"/>
              <a:gd name="connsiteY5" fmla="*/ 2867174 h 2867174"/>
              <a:gd name="connsiteX0" fmla="*/ 0 w 5921904"/>
              <a:gd name="connsiteY0" fmla="*/ 2258650 h 2867358"/>
              <a:gd name="connsiteX1" fmla="*/ 505729 w 5921904"/>
              <a:gd name="connsiteY1" fmla="*/ 1653846 h 2867358"/>
              <a:gd name="connsiteX2" fmla="*/ 2297310 w 5921904"/>
              <a:gd name="connsiteY2" fmla="*/ 821 h 2867358"/>
              <a:gd name="connsiteX3" fmla="*/ 3340191 w 5921904"/>
              <a:gd name="connsiteY3" fmla="*/ 1878349 h 2867358"/>
              <a:gd name="connsiteX4" fmla="*/ 5141144 w 5921904"/>
              <a:gd name="connsiteY4" fmla="*/ 2669556 h 2867358"/>
              <a:gd name="connsiteX5" fmla="*/ 5921904 w 5921904"/>
              <a:gd name="connsiteY5" fmla="*/ 2867358 h 2867358"/>
              <a:gd name="connsiteX0" fmla="*/ 0 w 5921904"/>
              <a:gd name="connsiteY0" fmla="*/ 2258730 h 2867438"/>
              <a:gd name="connsiteX1" fmla="*/ 505729 w 5921904"/>
              <a:gd name="connsiteY1" fmla="*/ 1653926 h 2867438"/>
              <a:gd name="connsiteX2" fmla="*/ 2297310 w 5921904"/>
              <a:gd name="connsiteY2" fmla="*/ 901 h 2867438"/>
              <a:gd name="connsiteX3" fmla="*/ 3340191 w 5921904"/>
              <a:gd name="connsiteY3" fmla="*/ 1878429 h 2867438"/>
              <a:gd name="connsiteX4" fmla="*/ 5141144 w 5921904"/>
              <a:gd name="connsiteY4" fmla="*/ 2669636 h 2867438"/>
              <a:gd name="connsiteX5" fmla="*/ 5921904 w 5921904"/>
              <a:gd name="connsiteY5" fmla="*/ 2867438 h 2867438"/>
              <a:gd name="connsiteX0" fmla="*/ 0 w 5921904"/>
              <a:gd name="connsiteY0" fmla="*/ 2262707 h 2871415"/>
              <a:gd name="connsiteX1" fmla="*/ 505729 w 5921904"/>
              <a:gd name="connsiteY1" fmla="*/ 1657903 h 2871415"/>
              <a:gd name="connsiteX2" fmla="*/ 2297310 w 5921904"/>
              <a:gd name="connsiteY2" fmla="*/ 4878 h 2871415"/>
              <a:gd name="connsiteX3" fmla="*/ 3340191 w 5921904"/>
              <a:gd name="connsiteY3" fmla="*/ 1882406 h 2871415"/>
              <a:gd name="connsiteX4" fmla="*/ 5141144 w 5921904"/>
              <a:gd name="connsiteY4" fmla="*/ 2673613 h 2871415"/>
              <a:gd name="connsiteX5" fmla="*/ 5921904 w 5921904"/>
              <a:gd name="connsiteY5" fmla="*/ 2871415 h 2871415"/>
              <a:gd name="connsiteX0" fmla="*/ 0 w 5921904"/>
              <a:gd name="connsiteY0" fmla="*/ 2258107 h 2866815"/>
              <a:gd name="connsiteX1" fmla="*/ 505729 w 5921904"/>
              <a:gd name="connsiteY1" fmla="*/ 1653303 h 2866815"/>
              <a:gd name="connsiteX2" fmla="*/ 2297310 w 5921904"/>
              <a:gd name="connsiteY2" fmla="*/ 278 h 2866815"/>
              <a:gd name="connsiteX3" fmla="*/ 2400391 w 5921904"/>
              <a:gd name="connsiteY3" fmla="*/ 1776206 h 2866815"/>
              <a:gd name="connsiteX4" fmla="*/ 5141144 w 5921904"/>
              <a:gd name="connsiteY4" fmla="*/ 2669013 h 2866815"/>
              <a:gd name="connsiteX5" fmla="*/ 5921904 w 5921904"/>
              <a:gd name="connsiteY5" fmla="*/ 2866815 h 2866815"/>
              <a:gd name="connsiteX0" fmla="*/ 0 w 5921904"/>
              <a:gd name="connsiteY0" fmla="*/ 2258069 h 2866777"/>
              <a:gd name="connsiteX1" fmla="*/ 505729 w 5921904"/>
              <a:gd name="connsiteY1" fmla="*/ 1653265 h 2866777"/>
              <a:gd name="connsiteX2" fmla="*/ 2221110 w 5921904"/>
              <a:gd name="connsiteY2" fmla="*/ 240 h 2866777"/>
              <a:gd name="connsiteX3" fmla="*/ 2400391 w 5921904"/>
              <a:gd name="connsiteY3" fmla="*/ 1776168 h 2866777"/>
              <a:gd name="connsiteX4" fmla="*/ 5141144 w 5921904"/>
              <a:gd name="connsiteY4" fmla="*/ 2668975 h 2866777"/>
              <a:gd name="connsiteX5" fmla="*/ 5921904 w 5921904"/>
              <a:gd name="connsiteY5" fmla="*/ 2866777 h 2866777"/>
              <a:gd name="connsiteX0" fmla="*/ 0 w 5921904"/>
              <a:gd name="connsiteY0" fmla="*/ 2259460 h 2868168"/>
              <a:gd name="connsiteX1" fmla="*/ 505729 w 5921904"/>
              <a:gd name="connsiteY1" fmla="*/ 1654656 h 2868168"/>
              <a:gd name="connsiteX2" fmla="*/ 2221110 w 5921904"/>
              <a:gd name="connsiteY2" fmla="*/ 1631 h 2868168"/>
              <a:gd name="connsiteX3" fmla="*/ 2400391 w 5921904"/>
              <a:gd name="connsiteY3" fmla="*/ 1777559 h 2868168"/>
              <a:gd name="connsiteX4" fmla="*/ 5141144 w 5921904"/>
              <a:gd name="connsiteY4" fmla="*/ 2670366 h 2868168"/>
              <a:gd name="connsiteX5" fmla="*/ 5921904 w 5921904"/>
              <a:gd name="connsiteY5" fmla="*/ 2868168 h 2868168"/>
              <a:gd name="connsiteX0" fmla="*/ 0 w 5921904"/>
              <a:gd name="connsiteY0" fmla="*/ 2257910 h 2866618"/>
              <a:gd name="connsiteX1" fmla="*/ 569229 w 5921904"/>
              <a:gd name="connsiteY1" fmla="*/ 1703906 h 2866618"/>
              <a:gd name="connsiteX2" fmla="*/ 2221110 w 5921904"/>
              <a:gd name="connsiteY2" fmla="*/ 81 h 2866618"/>
              <a:gd name="connsiteX3" fmla="*/ 2400391 w 5921904"/>
              <a:gd name="connsiteY3" fmla="*/ 1776009 h 2866618"/>
              <a:gd name="connsiteX4" fmla="*/ 5141144 w 5921904"/>
              <a:gd name="connsiteY4" fmla="*/ 2668816 h 2866618"/>
              <a:gd name="connsiteX5" fmla="*/ 5921904 w 5921904"/>
              <a:gd name="connsiteY5" fmla="*/ 2866618 h 2866618"/>
              <a:gd name="connsiteX0" fmla="*/ 0 w 5921904"/>
              <a:gd name="connsiteY0" fmla="*/ 2257902 h 2866610"/>
              <a:gd name="connsiteX1" fmla="*/ 569229 w 5921904"/>
              <a:gd name="connsiteY1" fmla="*/ 1703898 h 2866610"/>
              <a:gd name="connsiteX2" fmla="*/ 2221110 w 5921904"/>
              <a:gd name="connsiteY2" fmla="*/ 73 h 2866610"/>
              <a:gd name="connsiteX3" fmla="*/ 2400391 w 5921904"/>
              <a:gd name="connsiteY3" fmla="*/ 1776001 h 2866610"/>
              <a:gd name="connsiteX4" fmla="*/ 5141144 w 5921904"/>
              <a:gd name="connsiteY4" fmla="*/ 2668808 h 2866610"/>
              <a:gd name="connsiteX5" fmla="*/ 5921904 w 5921904"/>
              <a:gd name="connsiteY5" fmla="*/ 2866610 h 2866610"/>
              <a:gd name="connsiteX0" fmla="*/ 0 w 5921904"/>
              <a:gd name="connsiteY0" fmla="*/ 2258000 h 2866708"/>
              <a:gd name="connsiteX1" fmla="*/ 518429 w 5921904"/>
              <a:gd name="connsiteY1" fmla="*/ 1665896 h 2866708"/>
              <a:gd name="connsiteX2" fmla="*/ 2221110 w 5921904"/>
              <a:gd name="connsiteY2" fmla="*/ 171 h 2866708"/>
              <a:gd name="connsiteX3" fmla="*/ 2400391 w 5921904"/>
              <a:gd name="connsiteY3" fmla="*/ 1776099 h 2866708"/>
              <a:gd name="connsiteX4" fmla="*/ 5141144 w 5921904"/>
              <a:gd name="connsiteY4" fmla="*/ 2668906 h 2866708"/>
              <a:gd name="connsiteX5" fmla="*/ 5921904 w 5921904"/>
              <a:gd name="connsiteY5" fmla="*/ 2866708 h 2866708"/>
              <a:gd name="connsiteX0" fmla="*/ 0 w 5921904"/>
              <a:gd name="connsiteY0" fmla="*/ 2269981 h 2878689"/>
              <a:gd name="connsiteX1" fmla="*/ 518429 w 5921904"/>
              <a:gd name="connsiteY1" fmla="*/ 1677877 h 2878689"/>
              <a:gd name="connsiteX2" fmla="*/ 2221110 w 5921904"/>
              <a:gd name="connsiteY2" fmla="*/ 12152 h 2878689"/>
              <a:gd name="connsiteX3" fmla="*/ 5141144 w 5921904"/>
              <a:gd name="connsiteY3" fmla="*/ 2680887 h 2878689"/>
              <a:gd name="connsiteX4" fmla="*/ 5921904 w 5921904"/>
              <a:gd name="connsiteY4" fmla="*/ 2878689 h 2878689"/>
              <a:gd name="connsiteX0" fmla="*/ 18031 w 5939935"/>
              <a:gd name="connsiteY0" fmla="*/ 597284 h 1205992"/>
              <a:gd name="connsiteX1" fmla="*/ 536460 w 5939935"/>
              <a:gd name="connsiteY1" fmla="*/ 5180 h 1205992"/>
              <a:gd name="connsiteX2" fmla="*/ 5159175 w 5939935"/>
              <a:gd name="connsiteY2" fmla="*/ 1008190 h 1205992"/>
              <a:gd name="connsiteX3" fmla="*/ 5939935 w 5939935"/>
              <a:gd name="connsiteY3" fmla="*/ 1205992 h 1205992"/>
              <a:gd name="connsiteX0" fmla="*/ 66833 w 5988737"/>
              <a:gd name="connsiteY0" fmla="*/ 602613 h 1211321"/>
              <a:gd name="connsiteX1" fmla="*/ 585262 w 5988737"/>
              <a:gd name="connsiteY1" fmla="*/ 10509 h 1211321"/>
              <a:gd name="connsiteX2" fmla="*/ 5988737 w 5988737"/>
              <a:gd name="connsiteY2" fmla="*/ 1211321 h 1211321"/>
              <a:gd name="connsiteX0" fmla="*/ 66833 w 585262"/>
              <a:gd name="connsiteY0" fmla="*/ 602613 h 602613"/>
              <a:gd name="connsiteX1" fmla="*/ 585262 w 585262"/>
              <a:gd name="connsiteY1" fmla="*/ 10509 h 602613"/>
              <a:gd name="connsiteX0" fmla="*/ 0 w 518429"/>
              <a:gd name="connsiteY0" fmla="*/ 592104 h 592104"/>
              <a:gd name="connsiteX1" fmla="*/ 518429 w 518429"/>
              <a:gd name="connsiteY1" fmla="*/ 0 h 592104"/>
              <a:gd name="connsiteX0" fmla="*/ 0 w 493029"/>
              <a:gd name="connsiteY0" fmla="*/ 630204 h 630204"/>
              <a:gd name="connsiteX1" fmla="*/ 493029 w 493029"/>
              <a:gd name="connsiteY1" fmla="*/ 0 h 630204"/>
              <a:gd name="connsiteX0" fmla="*/ 0 w 493029"/>
              <a:gd name="connsiteY0" fmla="*/ 630204 h 630204"/>
              <a:gd name="connsiteX1" fmla="*/ 493029 w 493029"/>
              <a:gd name="connsiteY1" fmla="*/ 0 h 6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3029" h="630204">
                <a:moveTo>
                  <a:pt x="0" y="630204"/>
                </a:moveTo>
                <a:cubicBezTo>
                  <a:pt x="118849" y="602442"/>
                  <a:pt x="356945" y="419249"/>
                  <a:pt x="493029" y="0"/>
                </a:cubicBezTo>
              </a:path>
            </a:pathLst>
          </a:custGeom>
          <a:ln w="76200">
            <a:solidFill>
              <a:schemeClr val="accent2"/>
            </a:solidFill>
            <a:tailEnd type="non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4" name="Freeform 703"/>
          <p:cNvSpPr/>
          <p:nvPr/>
        </p:nvSpPr>
        <p:spPr>
          <a:xfrm>
            <a:off x="12151784" y="7869803"/>
            <a:ext cx="3430836" cy="3354498"/>
          </a:xfrm>
          <a:custGeom>
            <a:avLst/>
            <a:gdLst>
              <a:gd name="connsiteX0" fmla="*/ 0 w 5756804"/>
              <a:gd name="connsiteY0" fmla="*/ 21990 h 1989598"/>
              <a:gd name="connsiteX1" fmla="*/ 645429 w 5756804"/>
              <a:gd name="connsiteY1" fmla="*/ 115686 h 1989598"/>
              <a:gd name="connsiteX2" fmla="*/ 2446381 w 5756804"/>
              <a:gd name="connsiteY2" fmla="*/ 917304 h 1989598"/>
              <a:gd name="connsiteX3" fmla="*/ 3175091 w 5756804"/>
              <a:gd name="connsiteY3" fmla="*/ 1000589 h 1989598"/>
              <a:gd name="connsiteX4" fmla="*/ 4976044 w 5756804"/>
              <a:gd name="connsiteY4" fmla="*/ 1791796 h 1989598"/>
              <a:gd name="connsiteX5" fmla="*/ 5756804 w 5756804"/>
              <a:gd name="connsiteY5" fmla="*/ 1989598 h 1989598"/>
              <a:gd name="connsiteX0" fmla="*/ 0 w 5756804"/>
              <a:gd name="connsiteY0" fmla="*/ 20074 h 1987682"/>
              <a:gd name="connsiteX1" fmla="*/ 645429 w 5756804"/>
              <a:gd name="connsiteY1" fmla="*/ 113770 h 1987682"/>
              <a:gd name="connsiteX2" fmla="*/ 2373510 w 5756804"/>
              <a:gd name="connsiteY2" fmla="*/ 873745 h 1987682"/>
              <a:gd name="connsiteX3" fmla="*/ 3175091 w 5756804"/>
              <a:gd name="connsiteY3" fmla="*/ 998673 h 1987682"/>
              <a:gd name="connsiteX4" fmla="*/ 4976044 w 5756804"/>
              <a:gd name="connsiteY4" fmla="*/ 1789880 h 1987682"/>
              <a:gd name="connsiteX5" fmla="*/ 5756804 w 5756804"/>
              <a:gd name="connsiteY5" fmla="*/ 1987682 h 1987682"/>
              <a:gd name="connsiteX0" fmla="*/ 0 w 5921904"/>
              <a:gd name="connsiteY0" fmla="*/ 1272239 h 1880947"/>
              <a:gd name="connsiteX1" fmla="*/ 810529 w 5921904"/>
              <a:gd name="connsiteY1" fmla="*/ 7035 h 1880947"/>
              <a:gd name="connsiteX2" fmla="*/ 2538610 w 5921904"/>
              <a:gd name="connsiteY2" fmla="*/ 767010 h 1880947"/>
              <a:gd name="connsiteX3" fmla="*/ 3340191 w 5921904"/>
              <a:gd name="connsiteY3" fmla="*/ 891938 h 1880947"/>
              <a:gd name="connsiteX4" fmla="*/ 5141144 w 5921904"/>
              <a:gd name="connsiteY4" fmla="*/ 1683145 h 1880947"/>
              <a:gd name="connsiteX5" fmla="*/ 5921904 w 5921904"/>
              <a:gd name="connsiteY5" fmla="*/ 1880947 h 1880947"/>
              <a:gd name="connsiteX0" fmla="*/ 0 w 5921904"/>
              <a:gd name="connsiteY0" fmla="*/ 505685 h 1114393"/>
              <a:gd name="connsiteX1" fmla="*/ 493029 w 5921904"/>
              <a:gd name="connsiteY1" fmla="*/ 104081 h 1114393"/>
              <a:gd name="connsiteX2" fmla="*/ 2538610 w 5921904"/>
              <a:gd name="connsiteY2" fmla="*/ 456 h 1114393"/>
              <a:gd name="connsiteX3" fmla="*/ 3340191 w 5921904"/>
              <a:gd name="connsiteY3" fmla="*/ 125384 h 1114393"/>
              <a:gd name="connsiteX4" fmla="*/ 5141144 w 5921904"/>
              <a:gd name="connsiteY4" fmla="*/ 916591 h 1114393"/>
              <a:gd name="connsiteX5" fmla="*/ 5921904 w 5921904"/>
              <a:gd name="connsiteY5" fmla="*/ 1114393 h 1114393"/>
              <a:gd name="connsiteX0" fmla="*/ 0 w 5921904"/>
              <a:gd name="connsiteY0" fmla="*/ 516501 h 1125209"/>
              <a:gd name="connsiteX1" fmla="*/ 493029 w 5921904"/>
              <a:gd name="connsiteY1" fmla="*/ 114897 h 1125209"/>
              <a:gd name="connsiteX2" fmla="*/ 2538610 w 5921904"/>
              <a:gd name="connsiteY2" fmla="*/ 11272 h 1125209"/>
              <a:gd name="connsiteX3" fmla="*/ 3340191 w 5921904"/>
              <a:gd name="connsiteY3" fmla="*/ 136200 h 1125209"/>
              <a:gd name="connsiteX4" fmla="*/ 5141144 w 5921904"/>
              <a:gd name="connsiteY4" fmla="*/ 927407 h 1125209"/>
              <a:gd name="connsiteX5" fmla="*/ 5921904 w 5921904"/>
              <a:gd name="connsiteY5" fmla="*/ 1125209 h 1125209"/>
              <a:gd name="connsiteX0" fmla="*/ 0 w 5921904"/>
              <a:gd name="connsiteY0" fmla="*/ 2257835 h 2866543"/>
              <a:gd name="connsiteX1" fmla="*/ 493029 w 5921904"/>
              <a:gd name="connsiteY1" fmla="*/ 1856231 h 2866543"/>
              <a:gd name="connsiteX2" fmla="*/ 2297310 w 5921904"/>
              <a:gd name="connsiteY2" fmla="*/ 6 h 2866543"/>
              <a:gd name="connsiteX3" fmla="*/ 3340191 w 5921904"/>
              <a:gd name="connsiteY3" fmla="*/ 1877534 h 2866543"/>
              <a:gd name="connsiteX4" fmla="*/ 5141144 w 5921904"/>
              <a:gd name="connsiteY4" fmla="*/ 2668741 h 2866543"/>
              <a:gd name="connsiteX5" fmla="*/ 5921904 w 5921904"/>
              <a:gd name="connsiteY5" fmla="*/ 2866543 h 2866543"/>
              <a:gd name="connsiteX0" fmla="*/ 0 w 5921904"/>
              <a:gd name="connsiteY0" fmla="*/ 2258436 h 2867144"/>
              <a:gd name="connsiteX1" fmla="*/ 429529 w 5921904"/>
              <a:gd name="connsiteY1" fmla="*/ 1679032 h 2867144"/>
              <a:gd name="connsiteX2" fmla="*/ 2297310 w 5921904"/>
              <a:gd name="connsiteY2" fmla="*/ 607 h 2867144"/>
              <a:gd name="connsiteX3" fmla="*/ 3340191 w 5921904"/>
              <a:gd name="connsiteY3" fmla="*/ 1878135 h 2867144"/>
              <a:gd name="connsiteX4" fmla="*/ 5141144 w 5921904"/>
              <a:gd name="connsiteY4" fmla="*/ 2669342 h 2867144"/>
              <a:gd name="connsiteX5" fmla="*/ 5921904 w 5921904"/>
              <a:gd name="connsiteY5" fmla="*/ 2867144 h 2867144"/>
              <a:gd name="connsiteX0" fmla="*/ 0 w 5921904"/>
              <a:gd name="connsiteY0" fmla="*/ 2258466 h 2867174"/>
              <a:gd name="connsiteX1" fmla="*/ 429529 w 5921904"/>
              <a:gd name="connsiteY1" fmla="*/ 1679062 h 2867174"/>
              <a:gd name="connsiteX2" fmla="*/ 2297310 w 5921904"/>
              <a:gd name="connsiteY2" fmla="*/ 637 h 2867174"/>
              <a:gd name="connsiteX3" fmla="*/ 3340191 w 5921904"/>
              <a:gd name="connsiteY3" fmla="*/ 1878165 h 2867174"/>
              <a:gd name="connsiteX4" fmla="*/ 5141144 w 5921904"/>
              <a:gd name="connsiteY4" fmla="*/ 2669372 h 2867174"/>
              <a:gd name="connsiteX5" fmla="*/ 5921904 w 5921904"/>
              <a:gd name="connsiteY5" fmla="*/ 2867174 h 2867174"/>
              <a:gd name="connsiteX0" fmla="*/ 0 w 5921904"/>
              <a:gd name="connsiteY0" fmla="*/ 2258650 h 2867358"/>
              <a:gd name="connsiteX1" fmla="*/ 505729 w 5921904"/>
              <a:gd name="connsiteY1" fmla="*/ 1653846 h 2867358"/>
              <a:gd name="connsiteX2" fmla="*/ 2297310 w 5921904"/>
              <a:gd name="connsiteY2" fmla="*/ 821 h 2867358"/>
              <a:gd name="connsiteX3" fmla="*/ 3340191 w 5921904"/>
              <a:gd name="connsiteY3" fmla="*/ 1878349 h 2867358"/>
              <a:gd name="connsiteX4" fmla="*/ 5141144 w 5921904"/>
              <a:gd name="connsiteY4" fmla="*/ 2669556 h 2867358"/>
              <a:gd name="connsiteX5" fmla="*/ 5921904 w 5921904"/>
              <a:gd name="connsiteY5" fmla="*/ 2867358 h 2867358"/>
              <a:gd name="connsiteX0" fmla="*/ 0 w 5921904"/>
              <a:gd name="connsiteY0" fmla="*/ 2258730 h 2867438"/>
              <a:gd name="connsiteX1" fmla="*/ 505729 w 5921904"/>
              <a:gd name="connsiteY1" fmla="*/ 1653926 h 2867438"/>
              <a:gd name="connsiteX2" fmla="*/ 2297310 w 5921904"/>
              <a:gd name="connsiteY2" fmla="*/ 901 h 2867438"/>
              <a:gd name="connsiteX3" fmla="*/ 3340191 w 5921904"/>
              <a:gd name="connsiteY3" fmla="*/ 1878429 h 2867438"/>
              <a:gd name="connsiteX4" fmla="*/ 5141144 w 5921904"/>
              <a:gd name="connsiteY4" fmla="*/ 2669636 h 2867438"/>
              <a:gd name="connsiteX5" fmla="*/ 5921904 w 5921904"/>
              <a:gd name="connsiteY5" fmla="*/ 2867438 h 2867438"/>
              <a:gd name="connsiteX0" fmla="*/ 0 w 5921904"/>
              <a:gd name="connsiteY0" fmla="*/ 2262707 h 2871415"/>
              <a:gd name="connsiteX1" fmla="*/ 505729 w 5921904"/>
              <a:gd name="connsiteY1" fmla="*/ 1657903 h 2871415"/>
              <a:gd name="connsiteX2" fmla="*/ 2297310 w 5921904"/>
              <a:gd name="connsiteY2" fmla="*/ 4878 h 2871415"/>
              <a:gd name="connsiteX3" fmla="*/ 3340191 w 5921904"/>
              <a:gd name="connsiteY3" fmla="*/ 1882406 h 2871415"/>
              <a:gd name="connsiteX4" fmla="*/ 5141144 w 5921904"/>
              <a:gd name="connsiteY4" fmla="*/ 2673613 h 2871415"/>
              <a:gd name="connsiteX5" fmla="*/ 5921904 w 5921904"/>
              <a:gd name="connsiteY5" fmla="*/ 2871415 h 2871415"/>
              <a:gd name="connsiteX0" fmla="*/ 0 w 5921904"/>
              <a:gd name="connsiteY0" fmla="*/ 2258107 h 2866815"/>
              <a:gd name="connsiteX1" fmla="*/ 505729 w 5921904"/>
              <a:gd name="connsiteY1" fmla="*/ 1653303 h 2866815"/>
              <a:gd name="connsiteX2" fmla="*/ 2297310 w 5921904"/>
              <a:gd name="connsiteY2" fmla="*/ 278 h 2866815"/>
              <a:gd name="connsiteX3" fmla="*/ 2400391 w 5921904"/>
              <a:gd name="connsiteY3" fmla="*/ 1776206 h 2866815"/>
              <a:gd name="connsiteX4" fmla="*/ 5141144 w 5921904"/>
              <a:gd name="connsiteY4" fmla="*/ 2669013 h 2866815"/>
              <a:gd name="connsiteX5" fmla="*/ 5921904 w 5921904"/>
              <a:gd name="connsiteY5" fmla="*/ 2866815 h 2866815"/>
              <a:gd name="connsiteX0" fmla="*/ 0 w 5921904"/>
              <a:gd name="connsiteY0" fmla="*/ 2258069 h 2866777"/>
              <a:gd name="connsiteX1" fmla="*/ 505729 w 5921904"/>
              <a:gd name="connsiteY1" fmla="*/ 1653265 h 2866777"/>
              <a:gd name="connsiteX2" fmla="*/ 2221110 w 5921904"/>
              <a:gd name="connsiteY2" fmla="*/ 240 h 2866777"/>
              <a:gd name="connsiteX3" fmla="*/ 2400391 w 5921904"/>
              <a:gd name="connsiteY3" fmla="*/ 1776168 h 2866777"/>
              <a:gd name="connsiteX4" fmla="*/ 5141144 w 5921904"/>
              <a:gd name="connsiteY4" fmla="*/ 2668975 h 2866777"/>
              <a:gd name="connsiteX5" fmla="*/ 5921904 w 5921904"/>
              <a:gd name="connsiteY5" fmla="*/ 2866777 h 2866777"/>
              <a:gd name="connsiteX0" fmla="*/ 0 w 5921904"/>
              <a:gd name="connsiteY0" fmla="*/ 2259460 h 2868168"/>
              <a:gd name="connsiteX1" fmla="*/ 505729 w 5921904"/>
              <a:gd name="connsiteY1" fmla="*/ 1654656 h 2868168"/>
              <a:gd name="connsiteX2" fmla="*/ 2221110 w 5921904"/>
              <a:gd name="connsiteY2" fmla="*/ 1631 h 2868168"/>
              <a:gd name="connsiteX3" fmla="*/ 2400391 w 5921904"/>
              <a:gd name="connsiteY3" fmla="*/ 1777559 h 2868168"/>
              <a:gd name="connsiteX4" fmla="*/ 5141144 w 5921904"/>
              <a:gd name="connsiteY4" fmla="*/ 2670366 h 2868168"/>
              <a:gd name="connsiteX5" fmla="*/ 5921904 w 5921904"/>
              <a:gd name="connsiteY5" fmla="*/ 2868168 h 2868168"/>
              <a:gd name="connsiteX0" fmla="*/ 0 w 5921904"/>
              <a:gd name="connsiteY0" fmla="*/ 2257910 h 2866618"/>
              <a:gd name="connsiteX1" fmla="*/ 569229 w 5921904"/>
              <a:gd name="connsiteY1" fmla="*/ 1703906 h 2866618"/>
              <a:gd name="connsiteX2" fmla="*/ 2221110 w 5921904"/>
              <a:gd name="connsiteY2" fmla="*/ 81 h 2866618"/>
              <a:gd name="connsiteX3" fmla="*/ 2400391 w 5921904"/>
              <a:gd name="connsiteY3" fmla="*/ 1776009 h 2866618"/>
              <a:gd name="connsiteX4" fmla="*/ 5141144 w 5921904"/>
              <a:gd name="connsiteY4" fmla="*/ 2668816 h 2866618"/>
              <a:gd name="connsiteX5" fmla="*/ 5921904 w 5921904"/>
              <a:gd name="connsiteY5" fmla="*/ 2866618 h 2866618"/>
              <a:gd name="connsiteX0" fmla="*/ 0 w 5921904"/>
              <a:gd name="connsiteY0" fmla="*/ 2257902 h 2866610"/>
              <a:gd name="connsiteX1" fmla="*/ 569229 w 5921904"/>
              <a:gd name="connsiteY1" fmla="*/ 1703898 h 2866610"/>
              <a:gd name="connsiteX2" fmla="*/ 2221110 w 5921904"/>
              <a:gd name="connsiteY2" fmla="*/ 73 h 2866610"/>
              <a:gd name="connsiteX3" fmla="*/ 2400391 w 5921904"/>
              <a:gd name="connsiteY3" fmla="*/ 1776001 h 2866610"/>
              <a:gd name="connsiteX4" fmla="*/ 5141144 w 5921904"/>
              <a:gd name="connsiteY4" fmla="*/ 2668808 h 2866610"/>
              <a:gd name="connsiteX5" fmla="*/ 5921904 w 5921904"/>
              <a:gd name="connsiteY5" fmla="*/ 2866610 h 2866610"/>
              <a:gd name="connsiteX0" fmla="*/ 0 w 5921904"/>
              <a:gd name="connsiteY0" fmla="*/ 2258000 h 2866708"/>
              <a:gd name="connsiteX1" fmla="*/ 518429 w 5921904"/>
              <a:gd name="connsiteY1" fmla="*/ 1665896 h 2866708"/>
              <a:gd name="connsiteX2" fmla="*/ 2221110 w 5921904"/>
              <a:gd name="connsiteY2" fmla="*/ 171 h 2866708"/>
              <a:gd name="connsiteX3" fmla="*/ 2400391 w 5921904"/>
              <a:gd name="connsiteY3" fmla="*/ 1776099 h 2866708"/>
              <a:gd name="connsiteX4" fmla="*/ 5141144 w 5921904"/>
              <a:gd name="connsiteY4" fmla="*/ 2668906 h 2866708"/>
              <a:gd name="connsiteX5" fmla="*/ 5921904 w 5921904"/>
              <a:gd name="connsiteY5" fmla="*/ 2866708 h 2866708"/>
              <a:gd name="connsiteX0" fmla="*/ 0 w 5892271"/>
              <a:gd name="connsiteY0" fmla="*/ 2236854 h 2866728"/>
              <a:gd name="connsiteX1" fmla="*/ 488796 w 5892271"/>
              <a:gd name="connsiteY1" fmla="*/ 1665916 h 2866728"/>
              <a:gd name="connsiteX2" fmla="*/ 2191477 w 5892271"/>
              <a:gd name="connsiteY2" fmla="*/ 191 h 2866728"/>
              <a:gd name="connsiteX3" fmla="*/ 2370758 w 5892271"/>
              <a:gd name="connsiteY3" fmla="*/ 1776119 h 2866728"/>
              <a:gd name="connsiteX4" fmla="*/ 5111511 w 5892271"/>
              <a:gd name="connsiteY4" fmla="*/ 2668926 h 2866728"/>
              <a:gd name="connsiteX5" fmla="*/ 5892271 w 5892271"/>
              <a:gd name="connsiteY5" fmla="*/ 2866728 h 2866728"/>
              <a:gd name="connsiteX0" fmla="*/ 0 w 5892271"/>
              <a:gd name="connsiteY0" fmla="*/ 2237232 h 2867106"/>
              <a:gd name="connsiteX1" fmla="*/ 717396 w 5892271"/>
              <a:gd name="connsiteY1" fmla="*/ 1590094 h 2867106"/>
              <a:gd name="connsiteX2" fmla="*/ 2191477 w 5892271"/>
              <a:gd name="connsiteY2" fmla="*/ 569 h 2867106"/>
              <a:gd name="connsiteX3" fmla="*/ 2370758 w 5892271"/>
              <a:gd name="connsiteY3" fmla="*/ 1776497 h 2867106"/>
              <a:gd name="connsiteX4" fmla="*/ 5111511 w 5892271"/>
              <a:gd name="connsiteY4" fmla="*/ 2669304 h 2867106"/>
              <a:gd name="connsiteX5" fmla="*/ 5892271 w 5892271"/>
              <a:gd name="connsiteY5" fmla="*/ 2867106 h 2867106"/>
              <a:gd name="connsiteX0" fmla="*/ 0 w 5892271"/>
              <a:gd name="connsiteY0" fmla="*/ 1657616 h 2287490"/>
              <a:gd name="connsiteX1" fmla="*/ 717396 w 5892271"/>
              <a:gd name="connsiteY1" fmla="*/ 1010478 h 2287490"/>
              <a:gd name="connsiteX2" fmla="*/ 1797777 w 5892271"/>
              <a:gd name="connsiteY2" fmla="*/ 920 h 2287490"/>
              <a:gd name="connsiteX3" fmla="*/ 2370758 w 5892271"/>
              <a:gd name="connsiteY3" fmla="*/ 1196881 h 2287490"/>
              <a:gd name="connsiteX4" fmla="*/ 5111511 w 5892271"/>
              <a:gd name="connsiteY4" fmla="*/ 2089688 h 2287490"/>
              <a:gd name="connsiteX5" fmla="*/ 5892271 w 5892271"/>
              <a:gd name="connsiteY5" fmla="*/ 2287490 h 2287490"/>
              <a:gd name="connsiteX0" fmla="*/ 0 w 5892271"/>
              <a:gd name="connsiteY0" fmla="*/ 1661934 h 2291808"/>
              <a:gd name="connsiteX1" fmla="*/ 717396 w 5892271"/>
              <a:gd name="connsiteY1" fmla="*/ 1014796 h 2291808"/>
              <a:gd name="connsiteX2" fmla="*/ 1797777 w 5892271"/>
              <a:gd name="connsiteY2" fmla="*/ 5238 h 2291808"/>
              <a:gd name="connsiteX3" fmla="*/ 2370758 w 5892271"/>
              <a:gd name="connsiteY3" fmla="*/ 1201199 h 2291808"/>
              <a:gd name="connsiteX4" fmla="*/ 5111511 w 5892271"/>
              <a:gd name="connsiteY4" fmla="*/ 2094006 h 2291808"/>
              <a:gd name="connsiteX5" fmla="*/ 5892271 w 5892271"/>
              <a:gd name="connsiteY5" fmla="*/ 2291808 h 2291808"/>
              <a:gd name="connsiteX0" fmla="*/ 0 w 5892271"/>
              <a:gd name="connsiteY0" fmla="*/ 1666999 h 2296873"/>
              <a:gd name="connsiteX1" fmla="*/ 717396 w 5892271"/>
              <a:gd name="connsiteY1" fmla="*/ 1019861 h 2296873"/>
              <a:gd name="connsiteX2" fmla="*/ 1797777 w 5892271"/>
              <a:gd name="connsiteY2" fmla="*/ 10303 h 2296873"/>
              <a:gd name="connsiteX3" fmla="*/ 1841591 w 5892271"/>
              <a:gd name="connsiteY3" fmla="*/ 1697331 h 2296873"/>
              <a:gd name="connsiteX4" fmla="*/ 5111511 w 5892271"/>
              <a:gd name="connsiteY4" fmla="*/ 2099071 h 2296873"/>
              <a:gd name="connsiteX5" fmla="*/ 5892271 w 5892271"/>
              <a:gd name="connsiteY5" fmla="*/ 2296873 h 2296873"/>
              <a:gd name="connsiteX0" fmla="*/ 0 w 5892271"/>
              <a:gd name="connsiteY0" fmla="*/ 1666999 h 2296873"/>
              <a:gd name="connsiteX1" fmla="*/ 717396 w 5892271"/>
              <a:gd name="connsiteY1" fmla="*/ 1019861 h 2296873"/>
              <a:gd name="connsiteX2" fmla="*/ 1797777 w 5892271"/>
              <a:gd name="connsiteY2" fmla="*/ 10303 h 2296873"/>
              <a:gd name="connsiteX3" fmla="*/ 1841591 w 5892271"/>
              <a:gd name="connsiteY3" fmla="*/ 1697331 h 2296873"/>
              <a:gd name="connsiteX4" fmla="*/ 5892271 w 5892271"/>
              <a:gd name="connsiteY4" fmla="*/ 2296873 h 2296873"/>
              <a:gd name="connsiteX0" fmla="*/ 0 w 1841591"/>
              <a:gd name="connsiteY0" fmla="*/ 1666999 h 1697331"/>
              <a:gd name="connsiteX1" fmla="*/ 717396 w 1841591"/>
              <a:gd name="connsiteY1" fmla="*/ 1019861 h 1697331"/>
              <a:gd name="connsiteX2" fmla="*/ 1797777 w 1841591"/>
              <a:gd name="connsiteY2" fmla="*/ 10303 h 1697331"/>
              <a:gd name="connsiteX3" fmla="*/ 1841591 w 1841591"/>
              <a:gd name="connsiteY3" fmla="*/ 1697331 h 1697331"/>
              <a:gd name="connsiteX0" fmla="*/ 0 w 1858317"/>
              <a:gd name="connsiteY0" fmla="*/ 1666999 h 1697331"/>
              <a:gd name="connsiteX1" fmla="*/ 717396 w 1858317"/>
              <a:gd name="connsiteY1" fmla="*/ 1019861 h 1697331"/>
              <a:gd name="connsiteX2" fmla="*/ 1797777 w 1858317"/>
              <a:gd name="connsiteY2" fmla="*/ 10303 h 1697331"/>
              <a:gd name="connsiteX3" fmla="*/ 1841591 w 1858317"/>
              <a:gd name="connsiteY3" fmla="*/ 1697331 h 1697331"/>
              <a:gd name="connsiteX0" fmla="*/ 0 w 1854375"/>
              <a:gd name="connsiteY0" fmla="*/ 1667173 h 1703855"/>
              <a:gd name="connsiteX1" fmla="*/ 717396 w 1854375"/>
              <a:gd name="connsiteY1" fmla="*/ 1020035 h 1703855"/>
              <a:gd name="connsiteX2" fmla="*/ 1797777 w 1854375"/>
              <a:gd name="connsiteY2" fmla="*/ 10477 h 1703855"/>
              <a:gd name="connsiteX3" fmla="*/ 1822541 w 1854375"/>
              <a:gd name="connsiteY3" fmla="*/ 1703855 h 1703855"/>
              <a:gd name="connsiteX0" fmla="*/ 0 w 1859905"/>
              <a:gd name="connsiteY0" fmla="*/ 1642017 h 1678699"/>
              <a:gd name="connsiteX1" fmla="*/ 717396 w 1859905"/>
              <a:gd name="connsiteY1" fmla="*/ 994879 h 1678699"/>
              <a:gd name="connsiteX2" fmla="*/ 1804127 w 1859905"/>
              <a:gd name="connsiteY2" fmla="*/ 10721 h 1678699"/>
              <a:gd name="connsiteX3" fmla="*/ 1822541 w 1859905"/>
              <a:gd name="connsiteY3" fmla="*/ 1678699 h 1678699"/>
              <a:gd name="connsiteX0" fmla="*/ 0 w 1823852"/>
              <a:gd name="connsiteY0" fmla="*/ 1649101 h 1685783"/>
              <a:gd name="connsiteX1" fmla="*/ 717396 w 1823852"/>
              <a:gd name="connsiteY1" fmla="*/ 1001963 h 1685783"/>
              <a:gd name="connsiteX2" fmla="*/ 1804127 w 1823852"/>
              <a:gd name="connsiteY2" fmla="*/ 17805 h 1685783"/>
              <a:gd name="connsiteX3" fmla="*/ 1822541 w 1823852"/>
              <a:gd name="connsiteY3" fmla="*/ 1685783 h 1685783"/>
              <a:gd name="connsiteX0" fmla="*/ 0 w 1811152"/>
              <a:gd name="connsiteY0" fmla="*/ 1642733 h 1685765"/>
              <a:gd name="connsiteX1" fmla="*/ 704696 w 1811152"/>
              <a:gd name="connsiteY1" fmla="*/ 1001945 h 1685765"/>
              <a:gd name="connsiteX2" fmla="*/ 1791427 w 1811152"/>
              <a:gd name="connsiteY2" fmla="*/ 17787 h 1685765"/>
              <a:gd name="connsiteX3" fmla="*/ 1809841 w 1811152"/>
              <a:gd name="connsiteY3" fmla="*/ 1685765 h 1685765"/>
              <a:gd name="connsiteX0" fmla="*/ 0 w 1811152"/>
              <a:gd name="connsiteY0" fmla="*/ 1642733 h 1685765"/>
              <a:gd name="connsiteX1" fmla="*/ 704696 w 1811152"/>
              <a:gd name="connsiteY1" fmla="*/ 1001945 h 1685765"/>
              <a:gd name="connsiteX2" fmla="*/ 1791427 w 1811152"/>
              <a:gd name="connsiteY2" fmla="*/ 17787 h 1685765"/>
              <a:gd name="connsiteX3" fmla="*/ 1809841 w 1811152"/>
              <a:gd name="connsiteY3" fmla="*/ 1685765 h 1685765"/>
              <a:gd name="connsiteX0" fmla="*/ 0 w 1820677"/>
              <a:gd name="connsiteY0" fmla="*/ 1658654 h 1685811"/>
              <a:gd name="connsiteX1" fmla="*/ 714221 w 1820677"/>
              <a:gd name="connsiteY1" fmla="*/ 1001991 h 1685811"/>
              <a:gd name="connsiteX2" fmla="*/ 1800952 w 1820677"/>
              <a:gd name="connsiteY2" fmla="*/ 17833 h 1685811"/>
              <a:gd name="connsiteX3" fmla="*/ 1819366 w 1820677"/>
              <a:gd name="connsiteY3" fmla="*/ 1685811 h 1685811"/>
              <a:gd name="connsiteX0" fmla="*/ 0 w 1819366"/>
              <a:gd name="connsiteY0" fmla="*/ 1667785 h 1694942"/>
              <a:gd name="connsiteX1" fmla="*/ 714221 w 1819366"/>
              <a:gd name="connsiteY1" fmla="*/ 1011122 h 1694942"/>
              <a:gd name="connsiteX2" fmla="*/ 1717519 w 1819366"/>
              <a:gd name="connsiteY2" fmla="*/ 17693 h 1694942"/>
              <a:gd name="connsiteX3" fmla="*/ 1819366 w 1819366"/>
              <a:gd name="connsiteY3" fmla="*/ 1694942 h 1694942"/>
              <a:gd name="connsiteX0" fmla="*/ 0 w 3474577"/>
              <a:gd name="connsiteY0" fmla="*/ 1667785 h 1667785"/>
              <a:gd name="connsiteX1" fmla="*/ 714221 w 3474577"/>
              <a:gd name="connsiteY1" fmla="*/ 1011122 h 1667785"/>
              <a:gd name="connsiteX2" fmla="*/ 1717519 w 3474577"/>
              <a:gd name="connsiteY2" fmla="*/ 17693 h 1667785"/>
              <a:gd name="connsiteX3" fmla="*/ 3474577 w 3474577"/>
              <a:gd name="connsiteY3" fmla="*/ 1663710 h 1667785"/>
              <a:gd name="connsiteX0" fmla="*/ 0 w 3474577"/>
              <a:gd name="connsiteY0" fmla="*/ 1667785 h 1667785"/>
              <a:gd name="connsiteX1" fmla="*/ 714221 w 3474577"/>
              <a:gd name="connsiteY1" fmla="*/ 1011122 h 1667785"/>
              <a:gd name="connsiteX2" fmla="*/ 1717519 w 3474577"/>
              <a:gd name="connsiteY2" fmla="*/ 17693 h 1667785"/>
              <a:gd name="connsiteX3" fmla="*/ 3474577 w 3474577"/>
              <a:gd name="connsiteY3" fmla="*/ 1663710 h 1667785"/>
              <a:gd name="connsiteX0" fmla="*/ 0 w 3474577"/>
              <a:gd name="connsiteY0" fmla="*/ 1667785 h 1667785"/>
              <a:gd name="connsiteX1" fmla="*/ 714221 w 3474577"/>
              <a:gd name="connsiteY1" fmla="*/ 1011122 h 1667785"/>
              <a:gd name="connsiteX2" fmla="*/ 1790390 w 3474577"/>
              <a:gd name="connsiteY2" fmla="*/ 17693 h 1667785"/>
              <a:gd name="connsiteX3" fmla="*/ 3474577 w 3474577"/>
              <a:gd name="connsiteY3" fmla="*/ 1663710 h 1667785"/>
              <a:gd name="connsiteX0" fmla="*/ 0 w 3464167"/>
              <a:gd name="connsiteY0" fmla="*/ 1667785 h 1705352"/>
              <a:gd name="connsiteX1" fmla="*/ 714221 w 3464167"/>
              <a:gd name="connsiteY1" fmla="*/ 1011122 h 1705352"/>
              <a:gd name="connsiteX2" fmla="*/ 1790390 w 3464167"/>
              <a:gd name="connsiteY2" fmla="*/ 17693 h 1705352"/>
              <a:gd name="connsiteX3" fmla="*/ 3464167 w 3464167"/>
              <a:gd name="connsiteY3" fmla="*/ 1705352 h 1705352"/>
              <a:gd name="connsiteX0" fmla="*/ 0 w 3505808"/>
              <a:gd name="connsiteY0" fmla="*/ 1667785 h 1694942"/>
              <a:gd name="connsiteX1" fmla="*/ 714221 w 3505808"/>
              <a:gd name="connsiteY1" fmla="*/ 1011122 h 1694942"/>
              <a:gd name="connsiteX2" fmla="*/ 1790390 w 3505808"/>
              <a:gd name="connsiteY2" fmla="*/ 17693 h 1694942"/>
              <a:gd name="connsiteX3" fmla="*/ 3505808 w 3505808"/>
              <a:gd name="connsiteY3" fmla="*/ 1694942 h 1694942"/>
              <a:gd name="connsiteX0" fmla="*/ 0 w 2791587"/>
              <a:gd name="connsiteY0" fmla="*/ 1011122 h 1694942"/>
              <a:gd name="connsiteX1" fmla="*/ 1076169 w 2791587"/>
              <a:gd name="connsiteY1" fmla="*/ 17693 h 1694942"/>
              <a:gd name="connsiteX2" fmla="*/ 2791587 w 2791587"/>
              <a:gd name="connsiteY2" fmla="*/ 1694942 h 1694942"/>
              <a:gd name="connsiteX0" fmla="*/ 0 w 1715418"/>
              <a:gd name="connsiteY0" fmla="*/ 0 h 1677249"/>
              <a:gd name="connsiteX1" fmla="*/ 1715418 w 1715418"/>
              <a:gd name="connsiteY1" fmla="*/ 1677249 h 16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418" h="1677249">
                <a:moveTo>
                  <a:pt x="0" y="0"/>
                </a:moveTo>
                <a:cubicBezTo>
                  <a:pt x="88941" y="152070"/>
                  <a:pt x="1295219" y="1241510"/>
                  <a:pt x="1715418" y="1677249"/>
                </a:cubicBezTo>
              </a:path>
            </a:pathLst>
          </a:custGeom>
          <a:ln w="76200">
            <a:solidFill>
              <a:schemeClr val="accent2"/>
            </a:solidFill>
            <a:tailEnd type="none" w="lg" len="lg"/>
          </a:ln>
          <a:effectLst>
            <a:glow rad="101600">
              <a:srgbClr val="FFFF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3" name="Freeform 682"/>
          <p:cNvSpPr/>
          <p:nvPr/>
        </p:nvSpPr>
        <p:spPr>
          <a:xfrm flipH="1">
            <a:off x="15586393" y="11369707"/>
            <a:ext cx="691110" cy="1029302"/>
          </a:xfrm>
          <a:custGeom>
            <a:avLst/>
            <a:gdLst>
              <a:gd name="connsiteX0" fmla="*/ 0 w 5756804"/>
              <a:gd name="connsiteY0" fmla="*/ 21990 h 1989598"/>
              <a:gd name="connsiteX1" fmla="*/ 645429 w 5756804"/>
              <a:gd name="connsiteY1" fmla="*/ 115686 h 1989598"/>
              <a:gd name="connsiteX2" fmla="*/ 2446381 w 5756804"/>
              <a:gd name="connsiteY2" fmla="*/ 917304 h 1989598"/>
              <a:gd name="connsiteX3" fmla="*/ 3175091 w 5756804"/>
              <a:gd name="connsiteY3" fmla="*/ 1000589 h 1989598"/>
              <a:gd name="connsiteX4" fmla="*/ 4976044 w 5756804"/>
              <a:gd name="connsiteY4" fmla="*/ 1791796 h 1989598"/>
              <a:gd name="connsiteX5" fmla="*/ 5756804 w 5756804"/>
              <a:gd name="connsiteY5" fmla="*/ 1989598 h 1989598"/>
              <a:gd name="connsiteX0" fmla="*/ 0 w 5756804"/>
              <a:gd name="connsiteY0" fmla="*/ 20074 h 1987682"/>
              <a:gd name="connsiteX1" fmla="*/ 645429 w 5756804"/>
              <a:gd name="connsiteY1" fmla="*/ 113770 h 1987682"/>
              <a:gd name="connsiteX2" fmla="*/ 2373510 w 5756804"/>
              <a:gd name="connsiteY2" fmla="*/ 873745 h 1987682"/>
              <a:gd name="connsiteX3" fmla="*/ 3175091 w 5756804"/>
              <a:gd name="connsiteY3" fmla="*/ 998673 h 1987682"/>
              <a:gd name="connsiteX4" fmla="*/ 4976044 w 5756804"/>
              <a:gd name="connsiteY4" fmla="*/ 1789880 h 1987682"/>
              <a:gd name="connsiteX5" fmla="*/ 5756804 w 5756804"/>
              <a:gd name="connsiteY5" fmla="*/ 1987682 h 1987682"/>
              <a:gd name="connsiteX0" fmla="*/ 0 w 5921904"/>
              <a:gd name="connsiteY0" fmla="*/ 1272239 h 1880947"/>
              <a:gd name="connsiteX1" fmla="*/ 810529 w 5921904"/>
              <a:gd name="connsiteY1" fmla="*/ 7035 h 1880947"/>
              <a:gd name="connsiteX2" fmla="*/ 2538610 w 5921904"/>
              <a:gd name="connsiteY2" fmla="*/ 767010 h 1880947"/>
              <a:gd name="connsiteX3" fmla="*/ 3340191 w 5921904"/>
              <a:gd name="connsiteY3" fmla="*/ 891938 h 1880947"/>
              <a:gd name="connsiteX4" fmla="*/ 5141144 w 5921904"/>
              <a:gd name="connsiteY4" fmla="*/ 1683145 h 1880947"/>
              <a:gd name="connsiteX5" fmla="*/ 5921904 w 5921904"/>
              <a:gd name="connsiteY5" fmla="*/ 1880947 h 1880947"/>
              <a:gd name="connsiteX0" fmla="*/ 0 w 5921904"/>
              <a:gd name="connsiteY0" fmla="*/ 505685 h 1114393"/>
              <a:gd name="connsiteX1" fmla="*/ 493029 w 5921904"/>
              <a:gd name="connsiteY1" fmla="*/ 104081 h 1114393"/>
              <a:gd name="connsiteX2" fmla="*/ 2538610 w 5921904"/>
              <a:gd name="connsiteY2" fmla="*/ 456 h 1114393"/>
              <a:gd name="connsiteX3" fmla="*/ 3340191 w 5921904"/>
              <a:gd name="connsiteY3" fmla="*/ 125384 h 1114393"/>
              <a:gd name="connsiteX4" fmla="*/ 5141144 w 5921904"/>
              <a:gd name="connsiteY4" fmla="*/ 916591 h 1114393"/>
              <a:gd name="connsiteX5" fmla="*/ 5921904 w 5921904"/>
              <a:gd name="connsiteY5" fmla="*/ 1114393 h 1114393"/>
              <a:gd name="connsiteX0" fmla="*/ 0 w 5921904"/>
              <a:gd name="connsiteY0" fmla="*/ 516501 h 1125209"/>
              <a:gd name="connsiteX1" fmla="*/ 493029 w 5921904"/>
              <a:gd name="connsiteY1" fmla="*/ 114897 h 1125209"/>
              <a:gd name="connsiteX2" fmla="*/ 2538610 w 5921904"/>
              <a:gd name="connsiteY2" fmla="*/ 11272 h 1125209"/>
              <a:gd name="connsiteX3" fmla="*/ 3340191 w 5921904"/>
              <a:gd name="connsiteY3" fmla="*/ 136200 h 1125209"/>
              <a:gd name="connsiteX4" fmla="*/ 5141144 w 5921904"/>
              <a:gd name="connsiteY4" fmla="*/ 927407 h 1125209"/>
              <a:gd name="connsiteX5" fmla="*/ 5921904 w 5921904"/>
              <a:gd name="connsiteY5" fmla="*/ 1125209 h 1125209"/>
              <a:gd name="connsiteX0" fmla="*/ 0 w 5921904"/>
              <a:gd name="connsiteY0" fmla="*/ 2257835 h 2866543"/>
              <a:gd name="connsiteX1" fmla="*/ 493029 w 5921904"/>
              <a:gd name="connsiteY1" fmla="*/ 1856231 h 2866543"/>
              <a:gd name="connsiteX2" fmla="*/ 2297310 w 5921904"/>
              <a:gd name="connsiteY2" fmla="*/ 6 h 2866543"/>
              <a:gd name="connsiteX3" fmla="*/ 3340191 w 5921904"/>
              <a:gd name="connsiteY3" fmla="*/ 1877534 h 2866543"/>
              <a:gd name="connsiteX4" fmla="*/ 5141144 w 5921904"/>
              <a:gd name="connsiteY4" fmla="*/ 2668741 h 2866543"/>
              <a:gd name="connsiteX5" fmla="*/ 5921904 w 5921904"/>
              <a:gd name="connsiteY5" fmla="*/ 2866543 h 2866543"/>
              <a:gd name="connsiteX0" fmla="*/ 0 w 5921904"/>
              <a:gd name="connsiteY0" fmla="*/ 2258436 h 2867144"/>
              <a:gd name="connsiteX1" fmla="*/ 429529 w 5921904"/>
              <a:gd name="connsiteY1" fmla="*/ 1679032 h 2867144"/>
              <a:gd name="connsiteX2" fmla="*/ 2297310 w 5921904"/>
              <a:gd name="connsiteY2" fmla="*/ 607 h 2867144"/>
              <a:gd name="connsiteX3" fmla="*/ 3340191 w 5921904"/>
              <a:gd name="connsiteY3" fmla="*/ 1878135 h 2867144"/>
              <a:gd name="connsiteX4" fmla="*/ 5141144 w 5921904"/>
              <a:gd name="connsiteY4" fmla="*/ 2669342 h 2867144"/>
              <a:gd name="connsiteX5" fmla="*/ 5921904 w 5921904"/>
              <a:gd name="connsiteY5" fmla="*/ 2867144 h 2867144"/>
              <a:gd name="connsiteX0" fmla="*/ 0 w 5921904"/>
              <a:gd name="connsiteY0" fmla="*/ 2258466 h 2867174"/>
              <a:gd name="connsiteX1" fmla="*/ 429529 w 5921904"/>
              <a:gd name="connsiteY1" fmla="*/ 1679062 h 2867174"/>
              <a:gd name="connsiteX2" fmla="*/ 2297310 w 5921904"/>
              <a:gd name="connsiteY2" fmla="*/ 637 h 2867174"/>
              <a:gd name="connsiteX3" fmla="*/ 3340191 w 5921904"/>
              <a:gd name="connsiteY3" fmla="*/ 1878165 h 2867174"/>
              <a:gd name="connsiteX4" fmla="*/ 5141144 w 5921904"/>
              <a:gd name="connsiteY4" fmla="*/ 2669372 h 2867174"/>
              <a:gd name="connsiteX5" fmla="*/ 5921904 w 5921904"/>
              <a:gd name="connsiteY5" fmla="*/ 2867174 h 2867174"/>
              <a:gd name="connsiteX0" fmla="*/ 0 w 5921904"/>
              <a:gd name="connsiteY0" fmla="*/ 2258650 h 2867358"/>
              <a:gd name="connsiteX1" fmla="*/ 505729 w 5921904"/>
              <a:gd name="connsiteY1" fmla="*/ 1653846 h 2867358"/>
              <a:gd name="connsiteX2" fmla="*/ 2297310 w 5921904"/>
              <a:gd name="connsiteY2" fmla="*/ 821 h 2867358"/>
              <a:gd name="connsiteX3" fmla="*/ 3340191 w 5921904"/>
              <a:gd name="connsiteY3" fmla="*/ 1878349 h 2867358"/>
              <a:gd name="connsiteX4" fmla="*/ 5141144 w 5921904"/>
              <a:gd name="connsiteY4" fmla="*/ 2669556 h 2867358"/>
              <a:gd name="connsiteX5" fmla="*/ 5921904 w 5921904"/>
              <a:gd name="connsiteY5" fmla="*/ 2867358 h 2867358"/>
              <a:gd name="connsiteX0" fmla="*/ 0 w 5921904"/>
              <a:gd name="connsiteY0" fmla="*/ 2258730 h 2867438"/>
              <a:gd name="connsiteX1" fmla="*/ 505729 w 5921904"/>
              <a:gd name="connsiteY1" fmla="*/ 1653926 h 2867438"/>
              <a:gd name="connsiteX2" fmla="*/ 2297310 w 5921904"/>
              <a:gd name="connsiteY2" fmla="*/ 901 h 2867438"/>
              <a:gd name="connsiteX3" fmla="*/ 3340191 w 5921904"/>
              <a:gd name="connsiteY3" fmla="*/ 1878429 h 2867438"/>
              <a:gd name="connsiteX4" fmla="*/ 5141144 w 5921904"/>
              <a:gd name="connsiteY4" fmla="*/ 2669636 h 2867438"/>
              <a:gd name="connsiteX5" fmla="*/ 5921904 w 5921904"/>
              <a:gd name="connsiteY5" fmla="*/ 2867438 h 2867438"/>
              <a:gd name="connsiteX0" fmla="*/ 0 w 5921904"/>
              <a:gd name="connsiteY0" fmla="*/ 2262707 h 2871415"/>
              <a:gd name="connsiteX1" fmla="*/ 505729 w 5921904"/>
              <a:gd name="connsiteY1" fmla="*/ 1657903 h 2871415"/>
              <a:gd name="connsiteX2" fmla="*/ 2297310 w 5921904"/>
              <a:gd name="connsiteY2" fmla="*/ 4878 h 2871415"/>
              <a:gd name="connsiteX3" fmla="*/ 3340191 w 5921904"/>
              <a:gd name="connsiteY3" fmla="*/ 1882406 h 2871415"/>
              <a:gd name="connsiteX4" fmla="*/ 5141144 w 5921904"/>
              <a:gd name="connsiteY4" fmla="*/ 2673613 h 2871415"/>
              <a:gd name="connsiteX5" fmla="*/ 5921904 w 5921904"/>
              <a:gd name="connsiteY5" fmla="*/ 2871415 h 2871415"/>
              <a:gd name="connsiteX0" fmla="*/ 0 w 5921904"/>
              <a:gd name="connsiteY0" fmla="*/ 2258107 h 2866815"/>
              <a:gd name="connsiteX1" fmla="*/ 505729 w 5921904"/>
              <a:gd name="connsiteY1" fmla="*/ 1653303 h 2866815"/>
              <a:gd name="connsiteX2" fmla="*/ 2297310 w 5921904"/>
              <a:gd name="connsiteY2" fmla="*/ 278 h 2866815"/>
              <a:gd name="connsiteX3" fmla="*/ 2400391 w 5921904"/>
              <a:gd name="connsiteY3" fmla="*/ 1776206 h 2866815"/>
              <a:gd name="connsiteX4" fmla="*/ 5141144 w 5921904"/>
              <a:gd name="connsiteY4" fmla="*/ 2669013 h 2866815"/>
              <a:gd name="connsiteX5" fmla="*/ 5921904 w 5921904"/>
              <a:gd name="connsiteY5" fmla="*/ 2866815 h 2866815"/>
              <a:gd name="connsiteX0" fmla="*/ 0 w 5921904"/>
              <a:gd name="connsiteY0" fmla="*/ 2258069 h 2866777"/>
              <a:gd name="connsiteX1" fmla="*/ 505729 w 5921904"/>
              <a:gd name="connsiteY1" fmla="*/ 1653265 h 2866777"/>
              <a:gd name="connsiteX2" fmla="*/ 2221110 w 5921904"/>
              <a:gd name="connsiteY2" fmla="*/ 240 h 2866777"/>
              <a:gd name="connsiteX3" fmla="*/ 2400391 w 5921904"/>
              <a:gd name="connsiteY3" fmla="*/ 1776168 h 2866777"/>
              <a:gd name="connsiteX4" fmla="*/ 5141144 w 5921904"/>
              <a:gd name="connsiteY4" fmla="*/ 2668975 h 2866777"/>
              <a:gd name="connsiteX5" fmla="*/ 5921904 w 5921904"/>
              <a:gd name="connsiteY5" fmla="*/ 2866777 h 2866777"/>
              <a:gd name="connsiteX0" fmla="*/ 0 w 5921904"/>
              <a:gd name="connsiteY0" fmla="*/ 2259460 h 2868168"/>
              <a:gd name="connsiteX1" fmla="*/ 505729 w 5921904"/>
              <a:gd name="connsiteY1" fmla="*/ 1654656 h 2868168"/>
              <a:gd name="connsiteX2" fmla="*/ 2221110 w 5921904"/>
              <a:gd name="connsiteY2" fmla="*/ 1631 h 2868168"/>
              <a:gd name="connsiteX3" fmla="*/ 2400391 w 5921904"/>
              <a:gd name="connsiteY3" fmla="*/ 1777559 h 2868168"/>
              <a:gd name="connsiteX4" fmla="*/ 5141144 w 5921904"/>
              <a:gd name="connsiteY4" fmla="*/ 2670366 h 2868168"/>
              <a:gd name="connsiteX5" fmla="*/ 5921904 w 5921904"/>
              <a:gd name="connsiteY5" fmla="*/ 2868168 h 2868168"/>
              <a:gd name="connsiteX0" fmla="*/ 0 w 5921904"/>
              <a:gd name="connsiteY0" fmla="*/ 2257910 h 2866618"/>
              <a:gd name="connsiteX1" fmla="*/ 569229 w 5921904"/>
              <a:gd name="connsiteY1" fmla="*/ 1703906 h 2866618"/>
              <a:gd name="connsiteX2" fmla="*/ 2221110 w 5921904"/>
              <a:gd name="connsiteY2" fmla="*/ 81 h 2866618"/>
              <a:gd name="connsiteX3" fmla="*/ 2400391 w 5921904"/>
              <a:gd name="connsiteY3" fmla="*/ 1776009 h 2866618"/>
              <a:gd name="connsiteX4" fmla="*/ 5141144 w 5921904"/>
              <a:gd name="connsiteY4" fmla="*/ 2668816 h 2866618"/>
              <a:gd name="connsiteX5" fmla="*/ 5921904 w 5921904"/>
              <a:gd name="connsiteY5" fmla="*/ 2866618 h 2866618"/>
              <a:gd name="connsiteX0" fmla="*/ 0 w 5921904"/>
              <a:gd name="connsiteY0" fmla="*/ 2257902 h 2866610"/>
              <a:gd name="connsiteX1" fmla="*/ 569229 w 5921904"/>
              <a:gd name="connsiteY1" fmla="*/ 1703898 h 2866610"/>
              <a:gd name="connsiteX2" fmla="*/ 2221110 w 5921904"/>
              <a:gd name="connsiteY2" fmla="*/ 73 h 2866610"/>
              <a:gd name="connsiteX3" fmla="*/ 2400391 w 5921904"/>
              <a:gd name="connsiteY3" fmla="*/ 1776001 h 2866610"/>
              <a:gd name="connsiteX4" fmla="*/ 5141144 w 5921904"/>
              <a:gd name="connsiteY4" fmla="*/ 2668808 h 2866610"/>
              <a:gd name="connsiteX5" fmla="*/ 5921904 w 5921904"/>
              <a:gd name="connsiteY5" fmla="*/ 2866610 h 2866610"/>
              <a:gd name="connsiteX0" fmla="*/ 0 w 5921904"/>
              <a:gd name="connsiteY0" fmla="*/ 2258000 h 2866708"/>
              <a:gd name="connsiteX1" fmla="*/ 518429 w 5921904"/>
              <a:gd name="connsiteY1" fmla="*/ 1665896 h 2866708"/>
              <a:gd name="connsiteX2" fmla="*/ 2221110 w 5921904"/>
              <a:gd name="connsiteY2" fmla="*/ 171 h 2866708"/>
              <a:gd name="connsiteX3" fmla="*/ 2400391 w 5921904"/>
              <a:gd name="connsiteY3" fmla="*/ 1776099 h 2866708"/>
              <a:gd name="connsiteX4" fmla="*/ 5141144 w 5921904"/>
              <a:gd name="connsiteY4" fmla="*/ 2668906 h 2866708"/>
              <a:gd name="connsiteX5" fmla="*/ 5921904 w 5921904"/>
              <a:gd name="connsiteY5" fmla="*/ 2866708 h 2866708"/>
              <a:gd name="connsiteX0" fmla="*/ 0 w 5921904"/>
              <a:gd name="connsiteY0" fmla="*/ 2269981 h 2878689"/>
              <a:gd name="connsiteX1" fmla="*/ 518429 w 5921904"/>
              <a:gd name="connsiteY1" fmla="*/ 1677877 h 2878689"/>
              <a:gd name="connsiteX2" fmla="*/ 2221110 w 5921904"/>
              <a:gd name="connsiteY2" fmla="*/ 12152 h 2878689"/>
              <a:gd name="connsiteX3" fmla="*/ 5141144 w 5921904"/>
              <a:gd name="connsiteY3" fmla="*/ 2680887 h 2878689"/>
              <a:gd name="connsiteX4" fmla="*/ 5921904 w 5921904"/>
              <a:gd name="connsiteY4" fmla="*/ 2878689 h 2878689"/>
              <a:gd name="connsiteX0" fmla="*/ 18031 w 5939935"/>
              <a:gd name="connsiteY0" fmla="*/ 597284 h 1205992"/>
              <a:gd name="connsiteX1" fmla="*/ 536460 w 5939935"/>
              <a:gd name="connsiteY1" fmla="*/ 5180 h 1205992"/>
              <a:gd name="connsiteX2" fmla="*/ 5159175 w 5939935"/>
              <a:gd name="connsiteY2" fmla="*/ 1008190 h 1205992"/>
              <a:gd name="connsiteX3" fmla="*/ 5939935 w 5939935"/>
              <a:gd name="connsiteY3" fmla="*/ 1205992 h 1205992"/>
              <a:gd name="connsiteX0" fmla="*/ 66833 w 5988737"/>
              <a:gd name="connsiteY0" fmla="*/ 602613 h 1211321"/>
              <a:gd name="connsiteX1" fmla="*/ 585262 w 5988737"/>
              <a:gd name="connsiteY1" fmla="*/ 10509 h 1211321"/>
              <a:gd name="connsiteX2" fmla="*/ 5988737 w 5988737"/>
              <a:gd name="connsiteY2" fmla="*/ 1211321 h 1211321"/>
              <a:gd name="connsiteX0" fmla="*/ 66833 w 585262"/>
              <a:gd name="connsiteY0" fmla="*/ 602613 h 602613"/>
              <a:gd name="connsiteX1" fmla="*/ 585262 w 585262"/>
              <a:gd name="connsiteY1" fmla="*/ 10509 h 602613"/>
              <a:gd name="connsiteX0" fmla="*/ 0 w 518429"/>
              <a:gd name="connsiteY0" fmla="*/ 592104 h 592104"/>
              <a:gd name="connsiteX1" fmla="*/ 518429 w 518429"/>
              <a:gd name="connsiteY1" fmla="*/ 0 h 592104"/>
              <a:gd name="connsiteX0" fmla="*/ 0 w 493029"/>
              <a:gd name="connsiteY0" fmla="*/ 630204 h 630204"/>
              <a:gd name="connsiteX1" fmla="*/ 493029 w 493029"/>
              <a:gd name="connsiteY1" fmla="*/ 0 h 630204"/>
              <a:gd name="connsiteX0" fmla="*/ 0 w 493029"/>
              <a:gd name="connsiteY0" fmla="*/ 630204 h 630204"/>
              <a:gd name="connsiteX1" fmla="*/ 493029 w 493029"/>
              <a:gd name="connsiteY1" fmla="*/ 0 h 630204"/>
              <a:gd name="connsiteX0" fmla="*/ 0 w 535363"/>
              <a:gd name="connsiteY0" fmla="*/ 676770 h 676770"/>
              <a:gd name="connsiteX1" fmla="*/ 535363 w 535363"/>
              <a:gd name="connsiteY1" fmla="*/ 0 h 676770"/>
              <a:gd name="connsiteX0" fmla="*/ 0 w 535363"/>
              <a:gd name="connsiteY0" fmla="*/ 676770 h 676770"/>
              <a:gd name="connsiteX1" fmla="*/ 535363 w 535363"/>
              <a:gd name="connsiteY1" fmla="*/ 0 h 676770"/>
              <a:gd name="connsiteX0" fmla="*/ 0 w 387196"/>
              <a:gd name="connsiteY0" fmla="*/ 566704 h 566704"/>
              <a:gd name="connsiteX1" fmla="*/ 387196 w 387196"/>
              <a:gd name="connsiteY1" fmla="*/ 0 h 566704"/>
              <a:gd name="connsiteX0" fmla="*/ 0 w 387196"/>
              <a:gd name="connsiteY0" fmla="*/ 566704 h 566704"/>
              <a:gd name="connsiteX1" fmla="*/ 387196 w 387196"/>
              <a:gd name="connsiteY1" fmla="*/ 0 h 566704"/>
              <a:gd name="connsiteX0" fmla="*/ 0 w 387196"/>
              <a:gd name="connsiteY0" fmla="*/ 566704 h 566704"/>
              <a:gd name="connsiteX1" fmla="*/ 387196 w 387196"/>
              <a:gd name="connsiteY1" fmla="*/ 0 h 566704"/>
              <a:gd name="connsiteX0" fmla="*/ 0 w 345555"/>
              <a:gd name="connsiteY0" fmla="*/ 514651 h 514651"/>
              <a:gd name="connsiteX1" fmla="*/ 345555 w 345555"/>
              <a:gd name="connsiteY1" fmla="*/ 0 h 5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555" h="514651">
                <a:moveTo>
                  <a:pt x="0" y="514651"/>
                </a:moveTo>
                <a:cubicBezTo>
                  <a:pt x="92756" y="379803"/>
                  <a:pt x="315304" y="410782"/>
                  <a:pt x="345555" y="0"/>
                </a:cubicBezTo>
              </a:path>
            </a:pathLst>
          </a:custGeom>
          <a:ln w="76200">
            <a:solidFill>
              <a:schemeClr val="accent2"/>
            </a:solidFill>
            <a:headEnd type="arrow" w="sm" len="sm"/>
            <a:tailEnd type="non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532780" y="11451688"/>
            <a:ext cx="12020" cy="999420"/>
          </a:xfrm>
          <a:custGeom>
            <a:avLst/>
            <a:gdLst>
              <a:gd name="connsiteX0" fmla="*/ 0 w 6010"/>
              <a:gd name="connsiteY0" fmla="*/ 499710 h 499710"/>
              <a:gd name="connsiteX1" fmla="*/ 0 w 6010"/>
              <a:gd name="connsiteY1" fmla="*/ 0 h 4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0" h="499710">
                <a:moveTo>
                  <a:pt x="0" y="499710"/>
                </a:moveTo>
                <a:cubicBezTo>
                  <a:pt x="5205" y="295835"/>
                  <a:pt x="10410" y="91960"/>
                  <a:pt x="0" y="0"/>
                </a:cubicBezTo>
              </a:path>
            </a:pathLst>
          </a:custGeom>
          <a:ln w="762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50707" y="7872540"/>
            <a:ext cx="7347810" cy="3516684"/>
          </a:xfrm>
          <a:custGeom>
            <a:avLst/>
            <a:gdLst>
              <a:gd name="connsiteX0" fmla="*/ 3653956 w 3653956"/>
              <a:gd name="connsiteY0" fmla="*/ 1822088 h 1822088"/>
              <a:gd name="connsiteX1" fmla="*/ 739119 w 3653956"/>
              <a:gd name="connsiteY1" fmla="*/ 228 h 1822088"/>
              <a:gd name="connsiteX2" fmla="*/ 0 w 3653956"/>
              <a:gd name="connsiteY2" fmla="*/ 1697160 h 1822088"/>
              <a:gd name="connsiteX0" fmla="*/ 3653956 w 3653956"/>
              <a:gd name="connsiteY0" fmla="*/ 1886609 h 1886609"/>
              <a:gd name="connsiteX1" fmla="*/ 739119 w 3653956"/>
              <a:gd name="connsiteY1" fmla="*/ 64749 h 1886609"/>
              <a:gd name="connsiteX2" fmla="*/ 0 w 3653956"/>
              <a:gd name="connsiteY2" fmla="*/ 1761681 h 1886609"/>
              <a:gd name="connsiteX0" fmla="*/ 3653956 w 3653956"/>
              <a:gd name="connsiteY0" fmla="*/ 1869161 h 1869161"/>
              <a:gd name="connsiteX1" fmla="*/ 739119 w 3653956"/>
              <a:gd name="connsiteY1" fmla="*/ 47301 h 1869161"/>
              <a:gd name="connsiteX2" fmla="*/ 0 w 3653956"/>
              <a:gd name="connsiteY2" fmla="*/ 1744233 h 1869161"/>
              <a:gd name="connsiteX0" fmla="*/ 3653956 w 3653956"/>
              <a:gd name="connsiteY0" fmla="*/ 1869161 h 1869161"/>
              <a:gd name="connsiteX1" fmla="*/ 2082026 w 3653956"/>
              <a:gd name="connsiteY1" fmla="*/ 786456 h 1869161"/>
              <a:gd name="connsiteX2" fmla="*/ 739119 w 3653956"/>
              <a:gd name="connsiteY2" fmla="*/ 47301 h 1869161"/>
              <a:gd name="connsiteX3" fmla="*/ 0 w 3653956"/>
              <a:gd name="connsiteY3" fmla="*/ 1744233 h 1869161"/>
              <a:gd name="connsiteX0" fmla="*/ 3653956 w 3653956"/>
              <a:gd name="connsiteY0" fmla="*/ 1846925 h 1846925"/>
              <a:gd name="connsiteX1" fmla="*/ 1977925 w 3653956"/>
              <a:gd name="connsiteY1" fmla="*/ 785041 h 1846925"/>
              <a:gd name="connsiteX2" fmla="*/ 739119 w 3653956"/>
              <a:gd name="connsiteY2" fmla="*/ 25065 h 1846925"/>
              <a:gd name="connsiteX3" fmla="*/ 0 w 3653956"/>
              <a:gd name="connsiteY3" fmla="*/ 1721997 h 1846925"/>
              <a:gd name="connsiteX0" fmla="*/ 3653956 w 3653956"/>
              <a:gd name="connsiteY0" fmla="*/ 1756827 h 1756827"/>
              <a:gd name="connsiteX1" fmla="*/ 1977925 w 3653956"/>
              <a:gd name="connsiteY1" fmla="*/ 694943 h 1756827"/>
              <a:gd name="connsiteX2" fmla="*/ 572557 w 3653956"/>
              <a:gd name="connsiteY2" fmla="*/ 28662 h 1756827"/>
              <a:gd name="connsiteX3" fmla="*/ 0 w 3653956"/>
              <a:gd name="connsiteY3" fmla="*/ 1631899 h 1756827"/>
              <a:gd name="connsiteX0" fmla="*/ 3653956 w 3653956"/>
              <a:gd name="connsiteY0" fmla="*/ 1743017 h 1743017"/>
              <a:gd name="connsiteX1" fmla="*/ 1977925 w 3653956"/>
              <a:gd name="connsiteY1" fmla="*/ 681133 h 1743017"/>
              <a:gd name="connsiteX2" fmla="*/ 572557 w 3653956"/>
              <a:gd name="connsiteY2" fmla="*/ 14852 h 1743017"/>
              <a:gd name="connsiteX3" fmla="*/ 0 w 3653956"/>
              <a:gd name="connsiteY3" fmla="*/ 1618089 h 1743017"/>
              <a:gd name="connsiteX0" fmla="*/ 3653956 w 3653956"/>
              <a:gd name="connsiteY0" fmla="*/ 1763006 h 1763006"/>
              <a:gd name="connsiteX1" fmla="*/ 1977925 w 3653956"/>
              <a:gd name="connsiteY1" fmla="*/ 701122 h 1763006"/>
              <a:gd name="connsiteX2" fmla="*/ 572557 w 3653956"/>
              <a:gd name="connsiteY2" fmla="*/ 34841 h 1763006"/>
              <a:gd name="connsiteX3" fmla="*/ 0 w 3653956"/>
              <a:gd name="connsiteY3" fmla="*/ 1638078 h 1763006"/>
              <a:gd name="connsiteX0" fmla="*/ 3591495 w 3591495"/>
              <a:gd name="connsiteY0" fmla="*/ 1757330 h 1757330"/>
              <a:gd name="connsiteX1" fmla="*/ 1915464 w 3591495"/>
              <a:gd name="connsiteY1" fmla="*/ 695446 h 1757330"/>
              <a:gd name="connsiteX2" fmla="*/ 510096 w 3591495"/>
              <a:gd name="connsiteY2" fmla="*/ 29165 h 1757330"/>
              <a:gd name="connsiteX3" fmla="*/ 0 w 3591495"/>
              <a:gd name="connsiteY3" fmla="*/ 1642813 h 1757330"/>
              <a:gd name="connsiteX0" fmla="*/ 3624698 w 3624698"/>
              <a:gd name="connsiteY0" fmla="*/ 1757330 h 1757330"/>
              <a:gd name="connsiteX1" fmla="*/ 1948667 w 3624698"/>
              <a:gd name="connsiteY1" fmla="*/ 695446 h 1757330"/>
              <a:gd name="connsiteX2" fmla="*/ 543299 w 3624698"/>
              <a:gd name="connsiteY2" fmla="*/ 29165 h 1757330"/>
              <a:gd name="connsiteX3" fmla="*/ 33203 w 3624698"/>
              <a:gd name="connsiteY3" fmla="*/ 1642813 h 1757330"/>
              <a:gd name="connsiteX0" fmla="*/ 3654164 w 3654164"/>
              <a:gd name="connsiteY0" fmla="*/ 1757330 h 1757330"/>
              <a:gd name="connsiteX1" fmla="*/ 1978133 w 3654164"/>
              <a:gd name="connsiteY1" fmla="*/ 695446 h 1757330"/>
              <a:gd name="connsiteX2" fmla="*/ 572765 w 3654164"/>
              <a:gd name="connsiteY2" fmla="*/ 29165 h 1757330"/>
              <a:gd name="connsiteX3" fmla="*/ 31438 w 3654164"/>
              <a:gd name="connsiteY3" fmla="*/ 1642813 h 1757330"/>
              <a:gd name="connsiteX0" fmla="*/ 3673905 w 3673905"/>
              <a:gd name="connsiteY0" fmla="*/ 1758342 h 1758342"/>
              <a:gd name="connsiteX1" fmla="*/ 1997874 w 3673905"/>
              <a:gd name="connsiteY1" fmla="*/ 696458 h 1758342"/>
              <a:gd name="connsiteX2" fmla="*/ 592506 w 3673905"/>
              <a:gd name="connsiteY2" fmla="*/ 30177 h 1758342"/>
              <a:gd name="connsiteX3" fmla="*/ 30359 w 3673905"/>
              <a:gd name="connsiteY3" fmla="*/ 1664647 h 175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905" h="1758342">
                <a:moveTo>
                  <a:pt x="3673905" y="1758342"/>
                </a:moveTo>
                <a:cubicBezTo>
                  <a:pt x="3411917" y="1577891"/>
                  <a:pt x="2483680" y="1000101"/>
                  <a:pt x="1997874" y="696458"/>
                </a:cubicBezTo>
                <a:cubicBezTo>
                  <a:pt x="1512068" y="392815"/>
                  <a:pt x="920425" y="-131188"/>
                  <a:pt x="592506" y="30177"/>
                </a:cubicBezTo>
                <a:cubicBezTo>
                  <a:pt x="264587" y="191542"/>
                  <a:pt x="-110178" y="1352328"/>
                  <a:pt x="30359" y="1664647"/>
                </a:cubicBezTo>
              </a:path>
            </a:pathLst>
          </a:custGeom>
          <a:ln w="76200">
            <a:solidFill>
              <a:srgbClr val="008000"/>
            </a:solidFill>
          </a:ln>
          <a:effectLst>
            <a:glow rad="101600">
              <a:srgbClr val="4AFF0A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0" y="6390843"/>
            <a:ext cx="7568536" cy="5341694"/>
            <a:chOff x="2590800" y="3195421"/>
            <a:chExt cx="3784268" cy="2670847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5156378"/>
              <a:ext cx="228600" cy="7041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6395" y="3206844"/>
              <a:ext cx="228600" cy="704106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8785" y="3195421"/>
              <a:ext cx="228600" cy="704106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5105" y="3202072"/>
              <a:ext cx="228600" cy="704106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1727" y="5155511"/>
              <a:ext cx="228600" cy="70410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6468" y="5162162"/>
              <a:ext cx="228600" cy="704106"/>
            </a:xfrm>
            <a:prstGeom prst="rect">
              <a:avLst/>
            </a:prstGeom>
          </p:spPr>
        </p:pic>
      </p:grpSp>
      <p:sp>
        <p:nvSpPr>
          <p:cNvPr id="667" name="TextBox 666"/>
          <p:cNvSpPr txBox="1"/>
          <p:nvPr/>
        </p:nvSpPr>
        <p:spPr>
          <a:xfrm>
            <a:off x="6680200" y="109223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4000" kern="1200" dirty="0">
                <a:solidFill>
                  <a:prstClr val="black"/>
                </a:solidFill>
                <a:latin typeface="Calibri"/>
              </a:rPr>
              <a:t>L0</a:t>
            </a:r>
          </a:p>
        </p:txBody>
      </p:sp>
      <p:sp>
        <p:nvSpPr>
          <p:cNvPr id="669" name="TextBox 668"/>
          <p:cNvSpPr txBox="1"/>
          <p:nvPr/>
        </p:nvSpPr>
        <p:spPr>
          <a:xfrm>
            <a:off x="13792200" y="10922357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4000" kern="1200" dirty="0">
                <a:solidFill>
                  <a:prstClr val="black"/>
                </a:solidFill>
                <a:latin typeface="Calibri"/>
              </a:rPr>
              <a:t>L2</a:t>
            </a:r>
          </a:p>
        </p:txBody>
      </p:sp>
      <p:grpSp>
        <p:nvGrpSpPr>
          <p:cNvPr id="707" name="Group 706"/>
          <p:cNvGrpSpPr/>
          <p:nvPr/>
        </p:nvGrpSpPr>
        <p:grpSpPr>
          <a:xfrm>
            <a:off x="9725168" y="5508542"/>
            <a:ext cx="2771632" cy="1340656"/>
            <a:chOff x="685800" y="3749272"/>
            <a:chExt cx="1385816" cy="670328"/>
          </a:xfrm>
        </p:grpSpPr>
        <p:grpSp>
          <p:nvGrpSpPr>
            <p:cNvPr id="708" name="Group 707"/>
            <p:cNvGrpSpPr/>
            <p:nvPr/>
          </p:nvGrpSpPr>
          <p:grpSpPr>
            <a:xfrm>
              <a:off x="685800" y="3749272"/>
              <a:ext cx="1095178" cy="670328"/>
              <a:chOff x="1143000" y="3505200"/>
              <a:chExt cx="1095178" cy="670328"/>
            </a:xfrm>
          </p:grpSpPr>
          <p:sp>
            <p:nvSpPr>
              <p:cNvPr id="711" name="Rectangle 710"/>
              <p:cNvSpPr/>
              <p:nvPr/>
            </p:nvSpPr>
            <p:spPr>
              <a:xfrm>
                <a:off x="1143000" y="3505200"/>
                <a:ext cx="1095178" cy="670328"/>
              </a:xfrm>
              <a:prstGeom prst="rect">
                <a:avLst/>
              </a:prstGeom>
              <a:solidFill>
                <a:srgbClr val="EEE91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L0</a:t>
                </a:r>
                <a:r>
                  <a:rPr lang="en-US" sz="2800" kern="1200" dirty="0">
                    <a:solidFill>
                      <a:prstClr val="black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Path=2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CE=0</a:t>
                </a:r>
                <a:endParaRPr lang="en-US" sz="2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12" name="Straight Connector 711"/>
              <p:cNvCxnSpPr/>
              <p:nvPr/>
            </p:nvCxnSpPr>
            <p:spPr>
              <a:xfrm flipH="1">
                <a:off x="1145115" y="3727004"/>
                <a:ext cx="1082653" cy="1041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9" name="Rectangle 708"/>
            <p:cNvSpPr/>
            <p:nvPr/>
          </p:nvSpPr>
          <p:spPr>
            <a:xfrm>
              <a:off x="1935383" y="3962653"/>
              <a:ext cx="136233" cy="266700"/>
            </a:xfrm>
            <a:prstGeom prst="rect">
              <a:avLst/>
            </a:prstGeom>
            <a:pattFill prst="ltVert">
              <a:fgClr>
                <a:srgbClr val="BD0A12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1782237" y="3956303"/>
              <a:ext cx="152400" cy="279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22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9725168" y="5517344"/>
            <a:ext cx="2771632" cy="1340656"/>
            <a:chOff x="685800" y="3749272"/>
            <a:chExt cx="1385816" cy="670328"/>
          </a:xfrm>
        </p:grpSpPr>
        <p:grpSp>
          <p:nvGrpSpPr>
            <p:cNvPr id="191" name="Group 190"/>
            <p:cNvGrpSpPr/>
            <p:nvPr/>
          </p:nvGrpSpPr>
          <p:grpSpPr>
            <a:xfrm>
              <a:off x="685800" y="3749272"/>
              <a:ext cx="1095178" cy="670328"/>
              <a:chOff x="1143000" y="3505200"/>
              <a:chExt cx="1095178" cy="670328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1143000" y="3505200"/>
                <a:ext cx="1095178" cy="670328"/>
              </a:xfrm>
              <a:prstGeom prst="rect">
                <a:avLst/>
              </a:prstGeom>
              <a:solidFill>
                <a:srgbClr val="EEE91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L0</a:t>
                </a:r>
                <a:r>
                  <a:rPr lang="en-US" sz="2800" kern="1200" dirty="0">
                    <a:solidFill>
                      <a:prstClr val="black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Path=2</a:t>
                </a:r>
              </a:p>
              <a:p>
                <a:pPr defTabSz="1828800" hangingPunct="1"/>
                <a:r>
                  <a:rPr lang="en-US" sz="2800" b="1" kern="1200" dirty="0">
                    <a:solidFill>
                      <a:srgbClr val="BD0A12"/>
                    </a:solidFill>
                    <a:latin typeface="Calibri"/>
                    <a:sym typeface="Wingdings"/>
                  </a:rPr>
                  <a:t>CE=5</a:t>
                </a:r>
                <a:endParaRPr lang="en-US" sz="2800" b="1" kern="1200" dirty="0">
                  <a:solidFill>
                    <a:srgbClr val="BD0A12"/>
                  </a:solidFill>
                  <a:latin typeface="Calibri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>
                <a:off x="1145115" y="3727004"/>
                <a:ext cx="1082653" cy="1041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Rectangle 191"/>
            <p:cNvSpPr/>
            <p:nvPr/>
          </p:nvSpPr>
          <p:spPr>
            <a:xfrm>
              <a:off x="1935383" y="3962653"/>
              <a:ext cx="136233" cy="266700"/>
            </a:xfrm>
            <a:prstGeom prst="rect">
              <a:avLst/>
            </a:prstGeom>
            <a:pattFill prst="ltVert">
              <a:fgClr>
                <a:srgbClr val="BD0A12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782237" y="3956303"/>
              <a:ext cx="152400" cy="279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22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Arrow Connector 13"/>
          <p:cNvCxnSpPr>
            <a:stCxn id="220" idx="1"/>
          </p:cNvCxnSpPr>
          <p:nvPr/>
        </p:nvCxnSpPr>
        <p:spPr>
          <a:xfrm flipH="1">
            <a:off x="11401568" y="5863680"/>
            <a:ext cx="1552432" cy="762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4695968" y="10089344"/>
            <a:ext cx="2771632" cy="1340656"/>
            <a:chOff x="685800" y="3749272"/>
            <a:chExt cx="1385816" cy="670328"/>
          </a:xfrm>
        </p:grpSpPr>
        <p:grpSp>
          <p:nvGrpSpPr>
            <p:cNvPr id="68" name="Group 67"/>
            <p:cNvGrpSpPr/>
            <p:nvPr/>
          </p:nvGrpSpPr>
          <p:grpSpPr>
            <a:xfrm>
              <a:off x="685800" y="3749272"/>
              <a:ext cx="1095178" cy="670328"/>
              <a:chOff x="1143000" y="3505200"/>
              <a:chExt cx="1095178" cy="670328"/>
            </a:xfrm>
          </p:grpSpPr>
          <p:sp>
            <p:nvSpPr>
              <p:cNvPr id="696" name="Rectangle 695"/>
              <p:cNvSpPr/>
              <p:nvPr/>
            </p:nvSpPr>
            <p:spPr>
              <a:xfrm>
                <a:off x="1143000" y="3505200"/>
                <a:ext cx="1095178" cy="670328"/>
              </a:xfrm>
              <a:prstGeom prst="rect">
                <a:avLst/>
              </a:prstGeom>
              <a:solidFill>
                <a:srgbClr val="EEE91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L0</a:t>
                </a:r>
                <a:r>
                  <a:rPr lang="en-US" sz="2800" kern="1200" dirty="0">
                    <a:solidFill>
                      <a:prstClr val="black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Path=2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CE=0</a:t>
                </a:r>
                <a:endParaRPr lang="en-US" sz="2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00" name="Straight Connector 699"/>
              <p:cNvCxnSpPr/>
              <p:nvPr/>
            </p:nvCxnSpPr>
            <p:spPr>
              <a:xfrm flipH="1">
                <a:off x="1145115" y="3727004"/>
                <a:ext cx="1082653" cy="1041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5" name="Rectangle 704"/>
            <p:cNvSpPr/>
            <p:nvPr/>
          </p:nvSpPr>
          <p:spPr>
            <a:xfrm>
              <a:off x="1935383" y="3962653"/>
              <a:ext cx="136233" cy="266700"/>
            </a:xfrm>
            <a:prstGeom prst="rect">
              <a:avLst/>
            </a:prstGeom>
            <a:pattFill prst="ltVert">
              <a:fgClr>
                <a:srgbClr val="BD0A12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1782237" y="3956303"/>
              <a:ext cx="152400" cy="279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22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5969" y="10089344"/>
            <a:ext cx="2767982" cy="1340656"/>
            <a:chOff x="6190740" y="1914270"/>
            <a:chExt cx="1383991" cy="670328"/>
          </a:xfrm>
        </p:grpSpPr>
        <p:grpSp>
          <p:nvGrpSpPr>
            <p:cNvPr id="701" name="Group 700"/>
            <p:cNvGrpSpPr/>
            <p:nvPr/>
          </p:nvGrpSpPr>
          <p:grpSpPr>
            <a:xfrm>
              <a:off x="6190740" y="1914270"/>
              <a:ext cx="1095178" cy="670328"/>
              <a:chOff x="1143000" y="3505200"/>
              <a:chExt cx="1095178" cy="670328"/>
            </a:xfrm>
          </p:grpSpPr>
          <p:sp>
            <p:nvSpPr>
              <p:cNvPr id="702" name="Rectangle 701"/>
              <p:cNvSpPr/>
              <p:nvPr/>
            </p:nvSpPr>
            <p:spPr>
              <a:xfrm>
                <a:off x="1143000" y="3505200"/>
                <a:ext cx="1095178" cy="670328"/>
              </a:xfrm>
              <a:prstGeom prst="rect">
                <a:avLst/>
              </a:prstGeom>
              <a:solidFill>
                <a:srgbClr val="4AFF0A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L2</a:t>
                </a:r>
                <a:r>
                  <a:rPr lang="en-US" sz="2800" kern="1200" dirty="0">
                    <a:solidFill>
                      <a:prstClr val="black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L0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FB-Path=2</a:t>
                </a:r>
              </a:p>
              <a:p>
                <a:pPr defTabSz="1828800" hangingPunct="1"/>
                <a:r>
                  <a:rPr lang="en-US" sz="2800" kern="12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FB-Metric=5</a:t>
                </a:r>
                <a:endParaRPr lang="en-US" sz="2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03" name="Straight Connector 702"/>
              <p:cNvCxnSpPr/>
              <p:nvPr/>
            </p:nvCxnSpPr>
            <p:spPr>
              <a:xfrm flipH="1">
                <a:off x="1145115" y="3727004"/>
                <a:ext cx="1082653" cy="1041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Rectangle 208"/>
            <p:cNvSpPr/>
            <p:nvPr/>
          </p:nvSpPr>
          <p:spPr>
            <a:xfrm>
              <a:off x="7438498" y="2121408"/>
              <a:ext cx="136233" cy="266700"/>
            </a:xfrm>
            <a:prstGeom prst="rect">
              <a:avLst/>
            </a:prstGeom>
            <a:pattFill prst="ltVert">
              <a:fgClr>
                <a:srgbClr val="008000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285352" y="2115058"/>
              <a:ext cx="152400" cy="27940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220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85000" y="7306270"/>
            <a:ext cx="2181056" cy="1378132"/>
            <a:chOff x="1018500" y="3653135"/>
            <a:chExt cx="1090528" cy="689066"/>
          </a:xfrm>
        </p:grpSpPr>
        <p:sp>
          <p:nvSpPr>
            <p:cNvPr id="227" name="TextBox 226"/>
            <p:cNvSpPr txBox="1"/>
            <p:nvPr/>
          </p:nvSpPr>
          <p:spPr>
            <a:xfrm>
              <a:off x="1032240" y="3657600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5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018500" y="3926702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1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316642" y="3922942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1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884180" y="3917432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4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299152" y="3657600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3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603952" y="3657600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7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877521" y="3653135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2</a:t>
              </a: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14572348" y="4876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3600" kern="1200" dirty="0">
                <a:solidFill>
                  <a:srgbClr val="BD0A12"/>
                </a:solidFill>
                <a:latin typeface="Verdana"/>
                <a:cs typeface="Verdana"/>
              </a:rPr>
              <a:t>Rate Measurement Module</a:t>
            </a:r>
          </a:p>
          <a:p>
            <a:pPr algn="l" defTabSz="1828800" hangingPunct="1"/>
            <a:r>
              <a:rPr lang="en-US" sz="3600" kern="1200" dirty="0">
                <a:solidFill>
                  <a:prstClr val="black"/>
                </a:solidFill>
                <a:latin typeface="Verdana"/>
                <a:cs typeface="Verdana"/>
              </a:rPr>
              <a:t>measures link utilization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3810000" y="6468535"/>
            <a:ext cx="4419600" cy="35898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800" hangingPunct="1"/>
            <a:endParaRPr lang="en-US" sz="2800" kern="12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96800" y="5571292"/>
            <a:ext cx="7315200" cy="2237720"/>
            <a:chOff x="4724400" y="2785646"/>
            <a:chExt cx="3657600" cy="1118860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3200400"/>
              <a:ext cx="228600" cy="704106"/>
            </a:xfrm>
            <a:prstGeom prst="rect">
              <a:avLst/>
            </a:prstGeom>
          </p:spPr>
        </p:pic>
        <p:sp>
          <p:nvSpPr>
            <p:cNvPr id="220" name="TextBox 219"/>
            <p:cNvSpPr txBox="1"/>
            <p:nvPr/>
          </p:nvSpPr>
          <p:spPr>
            <a:xfrm>
              <a:off x="4953000" y="2785646"/>
              <a:ext cx="3429000" cy="2923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3200" kern="1200" dirty="0" err="1">
                  <a:solidFill>
                    <a:prstClr val="black"/>
                  </a:solidFill>
                  <a:latin typeface="Verdana"/>
                  <a:cs typeface="Verdana"/>
                </a:rPr>
                <a:t>pkt.CE</a:t>
              </a:r>
              <a:r>
                <a:rPr lang="en-US" sz="3200" kern="1200" dirty="0">
                  <a:solidFill>
                    <a:prstClr val="black"/>
                  </a:solidFill>
                  <a:latin typeface="Verdana"/>
                  <a:cs typeface="Verdana"/>
                </a:rPr>
                <a:t> </a:t>
              </a:r>
              <a:r>
                <a:rPr lang="en-US" sz="3200" kern="1200" dirty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</a:t>
              </a:r>
              <a:r>
                <a:rPr lang="en-US" sz="3200" kern="1200" dirty="0">
                  <a:solidFill>
                    <a:prstClr val="black"/>
                  </a:solidFill>
                  <a:latin typeface="Verdana"/>
                  <a:cs typeface="Verdana"/>
                </a:rPr>
                <a:t> max(</a:t>
              </a:r>
              <a:r>
                <a:rPr lang="en-US" sz="3200" kern="1200" dirty="0" err="1">
                  <a:solidFill>
                    <a:prstClr val="black"/>
                  </a:solidFill>
                  <a:latin typeface="Verdana"/>
                  <a:cs typeface="Verdana"/>
                </a:rPr>
                <a:t>pkt.CE</a:t>
              </a:r>
              <a:r>
                <a:rPr lang="en-US" sz="3200" kern="1200" dirty="0">
                  <a:solidFill>
                    <a:prstClr val="black"/>
                  </a:solidFill>
                  <a:latin typeface="Verdana"/>
                  <a:cs typeface="Verdana"/>
                </a:rPr>
                <a:t>, </a:t>
              </a:r>
              <a:r>
                <a:rPr lang="en-US" sz="3200" kern="1200" dirty="0" err="1">
                  <a:solidFill>
                    <a:prstClr val="black"/>
                  </a:solidFill>
                  <a:latin typeface="Verdana"/>
                  <a:cs typeface="Verdana"/>
                </a:rPr>
                <a:t>link.util</a:t>
              </a:r>
              <a:r>
                <a:rPr lang="en-US" sz="3200" kern="1200" dirty="0">
                  <a:solidFill>
                    <a:prstClr val="black"/>
                  </a:solidFill>
                  <a:latin typeface="Verdana"/>
                  <a:cs typeface="Verdana"/>
                </a:rPr>
                <a:t>)</a:t>
              </a:r>
            </a:p>
          </p:txBody>
        </p:sp>
      </p:grpSp>
      <p:cxnSp>
        <p:nvCxnSpPr>
          <p:cNvPr id="219" name="Straight Arrow Connector 218"/>
          <p:cNvCxnSpPr/>
          <p:nvPr/>
        </p:nvCxnSpPr>
        <p:spPr>
          <a:xfrm flipH="1" flipV="1">
            <a:off x="6691547" y="8682466"/>
            <a:ext cx="62462" cy="2061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092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62"/>
    </mc:Choice>
    <mc:Fallback xmlns="">
      <p:transition xmlns:p14="http://schemas.microsoft.com/office/powerpoint/2010/main" spd="slow" advTm="12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  <p:bldP spid="225" grpId="0" animBg="1"/>
      <p:bldP spid="225" grpId="1" animBg="1"/>
      <p:bldP spid="208" grpId="0"/>
      <p:bldP spid="208" grpId="1"/>
      <p:bldP spid="212" grpId="0"/>
      <p:bldP spid="677" grpId="0" animBg="1"/>
      <p:bldP spid="677" grpId="1" animBg="1"/>
      <p:bldP spid="213" grpId="0" animBg="1"/>
      <p:bldP spid="213" grpId="1" animBg="1"/>
      <p:bldP spid="670" grpId="0" animBg="1"/>
      <p:bldP spid="670" grpId="1" animBg="1"/>
      <p:bldP spid="704" grpId="0" animBg="1"/>
      <p:bldP spid="704" grpId="1" animBg="1"/>
      <p:bldP spid="683" grpId="0" animBg="1"/>
      <p:bldP spid="683" grpId="1" animBg="1"/>
      <p:bldP spid="7" grpId="0" animBg="1"/>
      <p:bldP spid="7" grpId="1" animBg="1"/>
      <p:bldP spid="10" grpId="0" animBg="1"/>
      <p:bldP spid="10" grpId="1" animBg="1"/>
      <p:bldP spid="235" grpId="0"/>
      <p:bldP spid="235" grpId="1"/>
      <p:bldP spid="236" grpId="0" animBg="1"/>
      <p:bldP spid="236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764000" cy="2286000"/>
          </a:xfrm>
        </p:spPr>
        <p:txBody>
          <a:bodyPr>
            <a:normAutofit/>
          </a:bodyPr>
          <a:lstStyle/>
          <a:p>
            <a:r>
              <a:rPr lang="en-US" dirty="0"/>
              <a:t>Design: LB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373792"/>
            <a:ext cx="16764000" cy="151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Send each packet</a:t>
            </a:r>
            <a:r>
              <a:rPr lang="en-US" sz="4800" dirty="0">
                <a:solidFill>
                  <a:srgbClr val="0033CC"/>
                </a:solidFill>
              </a:rPr>
              <a:t> </a:t>
            </a:r>
            <a:r>
              <a:rPr lang="en-US" sz="4800" dirty="0"/>
              <a:t>on </a:t>
            </a:r>
            <a:r>
              <a:rPr lang="en-US" sz="4800" dirty="0">
                <a:solidFill>
                  <a:srgbClr val="0033CC"/>
                </a:solidFill>
              </a:rPr>
              <a:t>least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/>
              <a:t>congested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AC99A5B-5B03-425B-9284-2F10A88898BE}" type="slidenum">
              <a:rPr lang="en-US" kern="120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65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Arrow Connector 4"/>
          <p:cNvCxnSpPr>
            <a:stCxn id="33" idx="0"/>
          </p:cNvCxnSpPr>
          <p:nvPr/>
        </p:nvCxnSpPr>
        <p:spPr>
          <a:xfrm flipV="1">
            <a:off x="8501002" y="7841859"/>
            <a:ext cx="3371308" cy="335281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445378" y="7813632"/>
            <a:ext cx="1071564" cy="336250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757486" y="7860398"/>
            <a:ext cx="5654888" cy="335599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5" idx="3"/>
          </p:cNvCxnSpPr>
          <p:nvPr/>
        </p:nvCxnSpPr>
        <p:spPr>
          <a:xfrm flipH="1" flipV="1">
            <a:off x="9572562" y="7832173"/>
            <a:ext cx="2336828" cy="340276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5" idx="0"/>
          </p:cNvCxnSpPr>
          <p:nvPr/>
        </p:nvCxnSpPr>
        <p:spPr>
          <a:xfrm flipH="1" flipV="1">
            <a:off x="11983555" y="7600819"/>
            <a:ext cx="155978" cy="36105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1" idx="2"/>
          </p:cNvCxnSpPr>
          <p:nvPr/>
        </p:nvCxnSpPr>
        <p:spPr>
          <a:xfrm flipV="1">
            <a:off x="12391447" y="7858032"/>
            <a:ext cx="2259962" cy="333982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894431" y="7878940"/>
            <a:ext cx="1112438" cy="331891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0" idx="1"/>
          </p:cNvCxnSpPr>
          <p:nvPr/>
        </p:nvCxnSpPr>
        <p:spPr>
          <a:xfrm flipH="1" flipV="1">
            <a:off x="12121749" y="7821320"/>
            <a:ext cx="3522582" cy="352540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814305" y="7823317"/>
            <a:ext cx="5413858" cy="337453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488311" y="6510442"/>
            <a:ext cx="1013502" cy="1329416"/>
            <a:chOff x="1027560" y="1988818"/>
            <a:chExt cx="545969" cy="678181"/>
          </a:xfrm>
        </p:grpSpPr>
        <p:sp>
          <p:nvSpPr>
            <p:cNvPr id="15" name="Cube 14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010989" y="6536162"/>
            <a:ext cx="1013502" cy="1329416"/>
            <a:chOff x="1027560" y="1988818"/>
            <a:chExt cx="545969" cy="678181"/>
          </a:xfrm>
        </p:grpSpPr>
        <p:sp>
          <p:nvSpPr>
            <p:cNvPr id="20" name="Cube 19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39125" y="6502756"/>
            <a:ext cx="1013502" cy="1329416"/>
            <a:chOff x="1027560" y="1988818"/>
            <a:chExt cx="545969" cy="678181"/>
          </a:xfrm>
        </p:grpSpPr>
        <p:sp>
          <p:nvSpPr>
            <p:cNvPr id="25" name="Cube 24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9" name="Straight Connector 28"/>
          <p:cNvCxnSpPr>
            <a:stCxn id="98" idx="0"/>
            <a:endCxn id="33" idx="2"/>
          </p:cNvCxnSpPr>
          <p:nvPr/>
        </p:nvCxnSpPr>
        <p:spPr>
          <a:xfrm flipV="1">
            <a:off x="7641611" y="11671036"/>
            <a:ext cx="859390" cy="7861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9" idx="0"/>
            <a:endCxn id="33" idx="2"/>
          </p:cNvCxnSpPr>
          <p:nvPr/>
        </p:nvCxnSpPr>
        <p:spPr>
          <a:xfrm flipV="1">
            <a:off x="8481271" y="11671036"/>
            <a:ext cx="19730" cy="7861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0" idx="0"/>
            <a:endCxn id="33" idx="2"/>
          </p:cNvCxnSpPr>
          <p:nvPr/>
        </p:nvCxnSpPr>
        <p:spPr>
          <a:xfrm flipH="1" flipV="1">
            <a:off x="8501001" y="11671036"/>
            <a:ext cx="823830" cy="7861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713531" y="11194677"/>
            <a:ext cx="1574942" cy="476358"/>
            <a:chOff x="5220661" y="3675707"/>
            <a:chExt cx="978209" cy="243008"/>
          </a:xfrm>
        </p:grpSpPr>
        <p:sp>
          <p:nvSpPr>
            <p:cNvPr id="33" name="Rectangle 32"/>
            <p:cNvSpPr/>
            <p:nvPr/>
          </p:nvSpPr>
          <p:spPr>
            <a:xfrm>
              <a:off x="5220661" y="367570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8057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11352061" y="11211321"/>
            <a:ext cx="1574942" cy="476358"/>
            <a:chOff x="5220661" y="3675707"/>
            <a:chExt cx="978209" cy="243008"/>
          </a:xfrm>
        </p:grpSpPr>
        <p:sp>
          <p:nvSpPr>
            <p:cNvPr id="55" name="Rectangle 54"/>
            <p:cNvSpPr/>
            <p:nvPr/>
          </p:nvSpPr>
          <p:spPr>
            <a:xfrm>
              <a:off x="5220661" y="367570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8057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14710705" y="11194677"/>
            <a:ext cx="1574942" cy="476358"/>
            <a:chOff x="5220661" y="3675707"/>
            <a:chExt cx="978209" cy="243008"/>
          </a:xfrm>
        </p:grpSpPr>
        <p:sp>
          <p:nvSpPr>
            <p:cNvPr id="77" name="Rectangle 76"/>
            <p:cNvSpPr/>
            <p:nvPr/>
          </p:nvSpPr>
          <p:spPr>
            <a:xfrm>
              <a:off x="5220661" y="367570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733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9542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3175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23965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16121" y="380570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71698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708333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00544" y="380570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7169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92756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986833" y="380570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716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079045" y="38057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Rectangle 97"/>
          <p:cNvSpPr/>
          <p:nvPr/>
        </p:nvSpPr>
        <p:spPr>
          <a:xfrm>
            <a:off x="7289800" y="12457141"/>
            <a:ext cx="703616" cy="6229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H1</a:t>
            </a:r>
          </a:p>
        </p:txBody>
      </p:sp>
      <p:sp>
        <p:nvSpPr>
          <p:cNvPr id="99" name="Rectangle 98"/>
          <p:cNvSpPr/>
          <p:nvPr/>
        </p:nvSpPr>
        <p:spPr>
          <a:xfrm>
            <a:off x="8129462" y="12457141"/>
            <a:ext cx="703616" cy="6229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H2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973022" y="12457141"/>
            <a:ext cx="703616" cy="622962"/>
          </a:xfrm>
          <a:prstGeom prst="rect">
            <a:avLst/>
          </a:prstGeom>
          <a:solidFill>
            <a:srgbClr val="008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H3</a:t>
            </a:r>
          </a:p>
        </p:txBody>
      </p:sp>
      <p:cxnSp>
        <p:nvCxnSpPr>
          <p:cNvPr id="101" name="Straight Connector 100"/>
          <p:cNvCxnSpPr>
            <a:stCxn id="104" idx="0"/>
            <a:endCxn id="55" idx="2"/>
          </p:cNvCxnSpPr>
          <p:nvPr/>
        </p:nvCxnSpPr>
        <p:spPr>
          <a:xfrm flipV="1">
            <a:off x="11291795" y="11687681"/>
            <a:ext cx="847738" cy="77909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5" idx="0"/>
            <a:endCxn id="55" idx="2"/>
          </p:cNvCxnSpPr>
          <p:nvPr/>
        </p:nvCxnSpPr>
        <p:spPr>
          <a:xfrm flipV="1">
            <a:off x="12131455" y="11687681"/>
            <a:ext cx="8078" cy="77909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6" idx="0"/>
            <a:endCxn id="55" idx="2"/>
          </p:cNvCxnSpPr>
          <p:nvPr/>
        </p:nvCxnSpPr>
        <p:spPr>
          <a:xfrm flipH="1" flipV="1">
            <a:off x="12139533" y="11687681"/>
            <a:ext cx="835482" cy="77909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0939984" y="12466771"/>
            <a:ext cx="703616" cy="622962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H4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1779646" y="12466771"/>
            <a:ext cx="703616" cy="6229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H5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2623206" y="12466771"/>
            <a:ext cx="703616" cy="6229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H6</a:t>
            </a:r>
          </a:p>
        </p:txBody>
      </p:sp>
      <p:cxnSp>
        <p:nvCxnSpPr>
          <p:cNvPr id="107" name="Straight Connector 106"/>
          <p:cNvCxnSpPr>
            <a:stCxn id="108" idx="0"/>
            <a:endCxn id="77" idx="2"/>
          </p:cNvCxnSpPr>
          <p:nvPr/>
        </p:nvCxnSpPr>
        <p:spPr>
          <a:xfrm flipV="1">
            <a:off x="14658211" y="11671037"/>
            <a:ext cx="839966" cy="78872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4306400" y="12459757"/>
            <a:ext cx="703616" cy="622962"/>
          </a:xfrm>
          <a:prstGeom prst="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80200" y="109223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4000" kern="1200" dirty="0">
                <a:solidFill>
                  <a:prstClr val="black"/>
                </a:solidFill>
                <a:latin typeface="Calibri"/>
              </a:rPr>
              <a:t>L0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337800" y="109223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4000" kern="1200" dirty="0">
                <a:solidFill>
                  <a:prstClr val="black"/>
                </a:solidFill>
                <a:latin typeface="Calibri"/>
              </a:rPr>
              <a:t>L1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3792200" y="10922357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4000" kern="1200" dirty="0">
                <a:solidFill>
                  <a:prstClr val="black"/>
                </a:solidFill>
                <a:latin typeface="Calibri"/>
              </a:rPr>
              <a:t>L2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5498177" y="11671034"/>
            <a:ext cx="1244670" cy="1426836"/>
            <a:chOff x="8064465" y="5632139"/>
            <a:chExt cx="622335" cy="713418"/>
          </a:xfrm>
        </p:grpSpPr>
        <p:sp>
          <p:nvSpPr>
            <p:cNvPr id="114" name="Rectangle 113"/>
            <p:cNvSpPr/>
            <p:nvPr/>
          </p:nvSpPr>
          <p:spPr>
            <a:xfrm>
              <a:off x="8334992" y="6034076"/>
              <a:ext cx="351808" cy="31148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H9</a:t>
              </a:r>
            </a:p>
          </p:txBody>
        </p:sp>
        <p:cxnSp>
          <p:nvCxnSpPr>
            <p:cNvPr id="115" name="Straight Connector 114"/>
            <p:cNvCxnSpPr>
              <a:stCxn id="114" idx="0"/>
              <a:endCxn id="77" idx="2"/>
            </p:cNvCxnSpPr>
            <p:nvPr/>
          </p:nvCxnSpPr>
          <p:spPr>
            <a:xfrm flipH="1" flipV="1">
              <a:off x="8064465" y="5632139"/>
              <a:ext cx="446431" cy="401937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15180452" y="12483439"/>
            <a:ext cx="703616" cy="622962"/>
          </a:xfrm>
          <a:prstGeom prst="rect">
            <a:avLst/>
          </a:prstGeom>
          <a:solidFill>
            <a:srgbClr val="008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H8</a:t>
            </a:r>
          </a:p>
        </p:txBody>
      </p:sp>
      <p:cxnSp>
        <p:nvCxnSpPr>
          <p:cNvPr id="117" name="Straight Connector 116"/>
          <p:cNvCxnSpPr>
            <a:stCxn id="116" idx="0"/>
            <a:endCxn id="77" idx="2"/>
          </p:cNvCxnSpPr>
          <p:nvPr/>
        </p:nvCxnSpPr>
        <p:spPr>
          <a:xfrm flipH="1" flipV="1">
            <a:off x="15498176" y="11671034"/>
            <a:ext cx="34084" cy="81240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12447071" y="7860400"/>
            <a:ext cx="3318770" cy="331890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8193962" y="7803226"/>
            <a:ext cx="1071564" cy="336250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3703769" y="5943597"/>
            <a:ext cx="4983034" cy="4142758"/>
            <a:chOff x="327885" y="2971795"/>
            <a:chExt cx="2491517" cy="2071379"/>
          </a:xfrm>
        </p:grpSpPr>
        <p:grpSp>
          <p:nvGrpSpPr>
            <p:cNvPr id="131" name="Group 130"/>
            <p:cNvGrpSpPr/>
            <p:nvPr/>
          </p:nvGrpSpPr>
          <p:grpSpPr>
            <a:xfrm>
              <a:off x="327885" y="2971795"/>
              <a:ext cx="2491517" cy="2071379"/>
              <a:chOff x="-1399827" y="2833374"/>
              <a:chExt cx="2034537" cy="1691459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-1399827" y="2833374"/>
                <a:ext cx="2034537" cy="1691459"/>
                <a:chOff x="2120128" y="4509773"/>
                <a:chExt cx="2034537" cy="169145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2120128" y="4509773"/>
                  <a:ext cx="2034537" cy="1691459"/>
                  <a:chOff x="1595812" y="3820000"/>
                  <a:chExt cx="2164546" cy="1799546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1647479" y="5071404"/>
                    <a:ext cx="2112879" cy="5481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828800" hangingPunct="1"/>
                    <a:r>
                      <a:rPr lang="en-US" sz="3600" kern="1200" dirty="0">
                        <a:solidFill>
                          <a:prstClr val="black"/>
                        </a:solidFill>
                        <a:latin typeface="Calibri"/>
                      </a:rPr>
                      <a:t>Congestion-To-Leaf</a:t>
                    </a:r>
                  </a:p>
                  <a:p>
                    <a:pPr defTabSz="1828800" hangingPunct="1"/>
                    <a:r>
                      <a:rPr lang="en-US" sz="4000" kern="1200" dirty="0">
                        <a:solidFill>
                          <a:prstClr val="black"/>
                        </a:solidFill>
                        <a:latin typeface="Calibri"/>
                      </a:rPr>
                      <a:t>Table @L0</a:t>
                    </a: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2205104" y="4517556"/>
                    <a:ext cx="1021926" cy="470081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1828800" hangingPunct="1"/>
                    <a:endParaRPr lang="en-US" sz="56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 rot="16200000">
                    <a:off x="1073733" y="4342079"/>
                    <a:ext cx="1298173" cy="2540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defTabSz="1828800" hangingPunct="1"/>
                    <a:r>
                      <a:rPr lang="en-US" sz="3200" kern="1200" dirty="0" err="1">
                        <a:solidFill>
                          <a:prstClr val="black"/>
                        </a:solidFill>
                        <a:latin typeface="Calibri"/>
                      </a:rPr>
                      <a:t>Dest</a:t>
                    </a:r>
                    <a:r>
                      <a:rPr lang="en-US" sz="3200" kern="1200" dirty="0">
                        <a:solidFill>
                          <a:prstClr val="black"/>
                        </a:solidFill>
                        <a:latin typeface="Calibri"/>
                      </a:rPr>
                      <a:t> Leaf</a:t>
                    </a:r>
                  </a:p>
                </p:txBody>
              </p:sp>
              <p:cxnSp>
                <p:nvCxnSpPr>
                  <p:cNvPr id="139" name="Straight Connector 138"/>
                  <p:cNvCxnSpPr>
                    <a:endCxn id="137" idx="3"/>
                  </p:cNvCxnSpPr>
                  <p:nvPr/>
                </p:nvCxnSpPr>
                <p:spPr>
                  <a:xfrm flipV="1">
                    <a:off x="2205104" y="4752596"/>
                    <a:ext cx="1021926" cy="706"/>
                  </a:xfrm>
                  <a:prstGeom prst="line">
                    <a:avLst/>
                  </a:prstGeom>
                  <a:ln w="1778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2473325" y="4518026"/>
                    <a:ext cx="0" cy="467194"/>
                  </a:xfrm>
                  <a:prstGeom prst="line">
                    <a:avLst/>
                  </a:prstGeom>
                  <a:ln w="1778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205616" y="3952403"/>
                    <a:ext cx="1025141" cy="2540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828800" hangingPunct="1"/>
                    <a:r>
                      <a:rPr lang="en-US" sz="3200" kern="1200" dirty="0">
                        <a:solidFill>
                          <a:prstClr val="black"/>
                        </a:solidFill>
                        <a:latin typeface="Calibri"/>
                      </a:rPr>
                      <a:t>Path</a:t>
                    </a: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162445" y="4146870"/>
                    <a:ext cx="275955" cy="280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defTabSz="1828800" hangingPunct="1"/>
                    <a:r>
                      <a:rPr lang="en-US" sz="3600" kern="1200" dirty="0">
                        <a:solidFill>
                          <a:prstClr val="black"/>
                        </a:solidFill>
                        <a:latin typeface="Calibri"/>
                      </a:rPr>
                      <a:t>0</a:t>
                    </a: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448194" y="4146870"/>
                    <a:ext cx="352155" cy="280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defTabSz="1828800" hangingPunct="1"/>
                    <a:r>
                      <a:rPr lang="en-US" sz="3600" kern="12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2705100" y="4142359"/>
                    <a:ext cx="602172" cy="280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defTabSz="1828800" hangingPunct="1"/>
                    <a:r>
                      <a:rPr lang="en-US" sz="3600" kern="12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828798" y="4447313"/>
                    <a:ext cx="533400" cy="280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defTabSz="1828800" hangingPunct="1"/>
                    <a:r>
                      <a:rPr lang="en-US" sz="3600" kern="1200" dirty="0">
                        <a:solidFill>
                          <a:prstClr val="black"/>
                        </a:solidFill>
                        <a:latin typeface="Calibri"/>
                      </a:rPr>
                      <a:t>L1</a:t>
                    </a: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1828800" y="4680600"/>
                    <a:ext cx="533401" cy="280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defTabSz="1828800" hangingPunct="1"/>
                    <a:r>
                      <a:rPr lang="en-US" sz="3600" kern="1200" dirty="0">
                        <a:solidFill>
                          <a:prstClr val="black"/>
                        </a:solidFill>
                        <a:latin typeface="Calibri"/>
                      </a:rPr>
                      <a:t>L2</a:t>
                    </a:r>
                  </a:p>
                </p:txBody>
              </p:sp>
              <p:cxnSp>
                <p:nvCxnSpPr>
                  <p:cNvPr id="147" name="Straight Connector 146"/>
                  <p:cNvCxnSpPr/>
                  <p:nvPr/>
                </p:nvCxnSpPr>
                <p:spPr>
                  <a:xfrm flipV="1">
                    <a:off x="2720748" y="4517556"/>
                    <a:ext cx="0" cy="470081"/>
                  </a:xfrm>
                  <a:prstGeom prst="line">
                    <a:avLst/>
                  </a:prstGeom>
                  <a:ln w="1778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418795" y="5165434"/>
                  <a:ext cx="0" cy="441846"/>
                </a:xfrm>
                <a:prstGeom prst="line">
                  <a:avLst/>
                </a:prstGeom>
                <a:ln w="1778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/>
              <p:cNvSpPr txBox="1"/>
              <p:nvPr/>
            </p:nvSpPr>
            <p:spPr>
              <a:xfrm>
                <a:off x="-128735" y="3134612"/>
                <a:ext cx="566003" cy="26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3600" kern="12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1602630" y="3931673"/>
              <a:ext cx="22484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sz="4800" b="1" kern="1200" dirty="0">
                  <a:solidFill>
                    <a:srgbClr val="BD0A12"/>
                  </a:solidFill>
                  <a:latin typeface="Calibri"/>
                </a:rPr>
                <a:t>5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1018500" y="3653135"/>
              <a:ext cx="1090528" cy="689066"/>
              <a:chOff x="1018500" y="3653135"/>
              <a:chExt cx="1090528" cy="689066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1032240" y="3657600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018500" y="3926702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316642" y="3922942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884180" y="3917432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299152" y="3657600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603952" y="3657600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877521" y="3653135"/>
                <a:ext cx="224848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828800" hangingPunct="1"/>
                <a:r>
                  <a:rPr lang="en-US" sz="4800" b="1" kern="1200" dirty="0">
                    <a:solidFill>
                      <a:srgbClr val="BD0A12"/>
                    </a:solidFill>
                    <a:latin typeface="Calibri"/>
                  </a:rPr>
                  <a:t>2</a:t>
                </a: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7467600" y="10386534"/>
            <a:ext cx="2045600" cy="646334"/>
            <a:chOff x="501685" y="3276601"/>
            <a:chExt cx="1022800" cy="323167"/>
          </a:xfrm>
        </p:grpSpPr>
        <p:sp>
          <p:nvSpPr>
            <p:cNvPr id="192" name="TextBox 191"/>
            <p:cNvSpPr txBox="1"/>
            <p:nvPr/>
          </p:nvSpPr>
          <p:spPr>
            <a:xfrm>
              <a:off x="671045" y="3276601"/>
              <a:ext cx="6096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1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41733" y="3276602"/>
              <a:ext cx="6096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2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143485" y="3276601"/>
              <a:ext cx="3810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3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01685" y="3276601"/>
              <a:ext cx="6096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600" kern="1200" dirty="0">
                  <a:solidFill>
                    <a:srgbClr val="EEECE1">
                      <a:lumMod val="25000"/>
                    </a:srgbClr>
                  </a:solidFill>
                  <a:latin typeface="Calibri"/>
                </a:rPr>
                <a:t>0</a:t>
              </a: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9448800" y="8613338"/>
            <a:ext cx="51943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en-US" sz="3600" kern="1200" dirty="0">
                <a:solidFill>
                  <a:prstClr val="black"/>
                </a:solidFill>
                <a:latin typeface="Verdana"/>
                <a:cs typeface="Verdana"/>
              </a:rPr>
              <a:t>L0 </a:t>
            </a:r>
            <a:r>
              <a:rPr lang="en-US" sz="3600" kern="12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kern="1200" dirty="0">
                <a:solidFill>
                  <a:prstClr val="black"/>
                </a:solidFill>
                <a:latin typeface="Verdana"/>
                <a:cs typeface="Verdana"/>
              </a:rPr>
              <a:t> L1: </a:t>
            </a:r>
            <a:r>
              <a:rPr lang="en-US" sz="3600" kern="1200" dirty="0">
                <a:solidFill>
                  <a:srgbClr val="0033CC"/>
                </a:solidFill>
                <a:latin typeface="Verdana"/>
                <a:cs typeface="Verdana"/>
              </a:rPr>
              <a:t>p</a:t>
            </a:r>
            <a:r>
              <a:rPr lang="en-US" sz="3600" kern="1200" baseline="30000" dirty="0">
                <a:solidFill>
                  <a:srgbClr val="0033CC"/>
                </a:solidFill>
                <a:latin typeface="Verdana"/>
                <a:cs typeface="Verdana"/>
              </a:rPr>
              <a:t>*</a:t>
            </a:r>
            <a:r>
              <a:rPr lang="en-US" sz="3600" kern="1200" dirty="0">
                <a:solidFill>
                  <a:srgbClr val="0033CC"/>
                </a:solidFill>
                <a:latin typeface="Verdana"/>
                <a:cs typeface="Verdana"/>
              </a:rPr>
              <a:t> = 3</a:t>
            </a:r>
          </a:p>
          <a:p>
            <a:pPr algn="l" defTabSz="1828800" hangingPunct="1"/>
            <a:r>
              <a:rPr lang="en-US" sz="3600" kern="1200" dirty="0">
                <a:solidFill>
                  <a:prstClr val="black"/>
                </a:solidFill>
                <a:latin typeface="Verdana"/>
                <a:cs typeface="Verdana"/>
              </a:rPr>
              <a:t>L0 </a:t>
            </a:r>
            <a:r>
              <a:rPr lang="en-US" sz="3600" kern="12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kern="1200" dirty="0">
                <a:solidFill>
                  <a:prstClr val="black"/>
                </a:solidFill>
                <a:latin typeface="Verdana"/>
                <a:cs typeface="Verdana"/>
              </a:rPr>
              <a:t> L2: </a:t>
            </a:r>
            <a:r>
              <a:rPr lang="en-US" sz="3600" kern="1200" dirty="0">
                <a:solidFill>
                  <a:srgbClr val="0033CC"/>
                </a:solidFill>
                <a:latin typeface="Verdana"/>
                <a:cs typeface="Verdana"/>
              </a:rPr>
              <a:t>p</a:t>
            </a:r>
            <a:r>
              <a:rPr lang="en-US" sz="3600" kern="1200" baseline="30000" dirty="0">
                <a:solidFill>
                  <a:srgbClr val="0033CC"/>
                </a:solidFill>
                <a:latin typeface="Verdana"/>
                <a:cs typeface="Verdana"/>
              </a:rPr>
              <a:t>*</a:t>
            </a:r>
            <a:r>
              <a:rPr lang="en-US" sz="3600" kern="1200" dirty="0">
                <a:solidFill>
                  <a:srgbClr val="0033CC"/>
                </a:solidFill>
                <a:latin typeface="Verdana"/>
                <a:cs typeface="Verdana"/>
              </a:rPr>
              <a:t> = 0 or 1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5061989" y="7439725"/>
            <a:ext cx="2426778" cy="1286934"/>
            <a:chOff x="854594" y="3735917"/>
            <a:chExt cx="1213389" cy="643467"/>
          </a:xfrm>
        </p:grpSpPr>
        <p:sp>
          <p:nvSpPr>
            <p:cNvPr id="197" name="Oval 196"/>
            <p:cNvSpPr/>
            <p:nvPr/>
          </p:nvSpPr>
          <p:spPr>
            <a:xfrm>
              <a:off x="1722428" y="3735917"/>
              <a:ext cx="345555" cy="34925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5600" kern="1200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854594" y="4025900"/>
              <a:ext cx="345555" cy="34925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1155160" y="4030134"/>
              <a:ext cx="345555" cy="34925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341661" y="3337815"/>
            <a:ext cx="9444082" cy="2752730"/>
            <a:chOff x="2136335" y="1668907"/>
            <a:chExt cx="4722041" cy="1376365"/>
          </a:xfrm>
        </p:grpSpPr>
        <p:sp>
          <p:nvSpPr>
            <p:cNvPr id="181" name="Content Placeholder 2"/>
            <p:cNvSpPr txBox="1">
              <a:spLocks/>
            </p:cNvSpPr>
            <p:nvPr/>
          </p:nvSpPr>
          <p:spPr>
            <a:xfrm>
              <a:off x="2136335" y="2286000"/>
              <a:ext cx="4722041" cy="759272"/>
            </a:xfrm>
            <a:prstGeom prst="rect">
              <a:avLst/>
            </a:prstGeom>
          </p:spPr>
          <p:txBody>
            <a:bodyPr vert="horz" lIns="182880" tIns="91440" rIns="182880" bIns="9144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828800">
                <a:buNone/>
              </a:pPr>
              <a:r>
                <a:rPr lang="en-US" sz="4800" dirty="0" err="1">
                  <a:solidFill>
                    <a:srgbClr val="BD0A12"/>
                  </a:solidFill>
                </a:rPr>
                <a:t>flowlet</a:t>
              </a:r>
              <a:r>
                <a:rPr lang="en-US" sz="4800" dirty="0">
                  <a:solidFill>
                    <a:srgbClr val="BD0A12"/>
                  </a:solidFill>
                </a:rPr>
                <a:t> [</a:t>
              </a:r>
              <a:r>
                <a:rPr lang="en-US" sz="4800" dirty="0" err="1">
                  <a:solidFill>
                    <a:srgbClr val="BD0A12"/>
                  </a:solidFill>
                </a:rPr>
                <a:t>Kandula</a:t>
              </a:r>
              <a:r>
                <a:rPr lang="en-US" sz="4800" dirty="0">
                  <a:solidFill>
                    <a:srgbClr val="BD0A12"/>
                  </a:solidFill>
                </a:rPr>
                <a:t> et al 2007]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2337124" y="1668907"/>
              <a:ext cx="771639" cy="590794"/>
            </a:xfrm>
            <a:prstGeom prst="line">
              <a:avLst/>
            </a:prstGeom>
            <a:ln w="63500">
              <a:solidFill>
                <a:srgbClr val="BD0A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7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19"/>
    </mc:Choice>
    <mc:Fallback xmlns="">
      <p:transition xmlns:p14="http://schemas.microsoft.com/office/powerpoint/2010/main" spd="slow" advTm="5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770AC8B-D62B-418C-AA54-B23320E1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9600" dirty="0"/>
              <a:t>Multi-path Transport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9614DC-53DB-4320-A96C-B85E3C6B74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66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A80FD3-C434-4677-B06B-CAE37618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4539">
            <a:off x="3777816" y="3330155"/>
            <a:ext cx="18254291" cy="3520810"/>
          </a:xfrm>
          <a:prstGeom prst="rect">
            <a:avLst/>
          </a:prstGeom>
        </p:spPr>
      </p:pic>
      <p:sp>
        <p:nvSpPr>
          <p:cNvPr id="7" name="ACM SIGCOMM, 2014">
            <a:extLst>
              <a:ext uri="{FF2B5EF4-FFF2-40B4-BE49-F238E27FC236}">
                <a16:creationId xmlns:a16="http://schemas.microsoft.com/office/drawing/2014/main" id="{2EE81655-4854-47A9-91D1-AF192F22C323}"/>
              </a:ext>
            </a:extLst>
          </p:cNvPr>
          <p:cNvSpPr txBox="1"/>
          <p:nvPr/>
        </p:nvSpPr>
        <p:spPr>
          <a:xfrm rot="21029792">
            <a:off x="15823149" y="1960060"/>
            <a:ext cx="4756110" cy="7181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000" b="1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ACM SIGCOMM, 201</a:t>
            </a:r>
            <a:r>
              <a:rPr lang="en-US" altLang="zh-CN" dirty="0"/>
              <a:t>1</a:t>
            </a:r>
            <a:endParaRPr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D05A1F-77CE-43D4-9E02-2F5B2271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9436">
            <a:off x="3051557" y="8331286"/>
            <a:ext cx="18769571" cy="3640650"/>
          </a:xfrm>
          <a:prstGeom prst="rect">
            <a:avLst/>
          </a:prstGeom>
        </p:spPr>
      </p:pic>
      <p:sp>
        <p:nvSpPr>
          <p:cNvPr id="9" name="ACM SIGCOMM, 2014">
            <a:extLst>
              <a:ext uri="{FF2B5EF4-FFF2-40B4-BE49-F238E27FC236}">
                <a16:creationId xmlns:a16="http://schemas.microsoft.com/office/drawing/2014/main" id="{E43F4321-0A7F-4B57-B618-C2A4A27D5397}"/>
              </a:ext>
            </a:extLst>
          </p:cNvPr>
          <p:cNvSpPr txBox="1"/>
          <p:nvPr/>
        </p:nvSpPr>
        <p:spPr>
          <a:xfrm rot="21029792">
            <a:off x="16866632" y="6857043"/>
            <a:ext cx="4129336" cy="7181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000" b="1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USENIX NSDI</a:t>
            </a:r>
            <a:r>
              <a:rPr dirty="0"/>
              <a:t>, 201</a:t>
            </a:r>
            <a:r>
              <a:rPr lang="en-US" altLang="zh-CN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51307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15490360" y="4494303"/>
            <a:ext cx="7725240" cy="777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828800" hangingPunct="1">
              <a:defRPr/>
            </a:pPr>
            <a:r>
              <a:rPr lang="en-US" sz="5600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62" name="矩形 61"/>
          <p:cNvSpPr/>
          <p:nvPr/>
        </p:nvSpPr>
        <p:spPr>
          <a:xfrm>
            <a:off x="4593760" y="4494303"/>
            <a:ext cx="6937840" cy="777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1828800" hangingPunct="1">
              <a:defRPr/>
            </a:pPr>
            <a:r>
              <a:rPr lang="en-US" sz="5600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6" name="矩形 5"/>
          <p:cNvSpPr/>
          <p:nvPr/>
        </p:nvSpPr>
        <p:spPr>
          <a:xfrm>
            <a:off x="7811573" y="5999869"/>
            <a:ext cx="3021886" cy="431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SF1</a:t>
            </a:r>
          </a:p>
        </p:txBody>
      </p:sp>
      <p:sp>
        <p:nvSpPr>
          <p:cNvPr id="8" name="矩形 7"/>
          <p:cNvSpPr/>
          <p:nvPr/>
        </p:nvSpPr>
        <p:spPr>
          <a:xfrm>
            <a:off x="7811573" y="7688505"/>
            <a:ext cx="3021886" cy="431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SF2</a:t>
            </a:r>
          </a:p>
        </p:txBody>
      </p:sp>
      <p:sp>
        <p:nvSpPr>
          <p:cNvPr id="9" name="矩形 8"/>
          <p:cNvSpPr/>
          <p:nvPr/>
        </p:nvSpPr>
        <p:spPr>
          <a:xfrm>
            <a:off x="7811573" y="9570667"/>
            <a:ext cx="3021886" cy="431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SF3</a:t>
            </a:r>
          </a:p>
        </p:txBody>
      </p:sp>
      <p:sp>
        <p:nvSpPr>
          <p:cNvPr id="10" name="矩形 9"/>
          <p:cNvSpPr/>
          <p:nvPr/>
        </p:nvSpPr>
        <p:spPr>
          <a:xfrm>
            <a:off x="16385165" y="5999869"/>
            <a:ext cx="3021886" cy="431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SF1</a:t>
            </a:r>
          </a:p>
        </p:txBody>
      </p:sp>
      <p:sp>
        <p:nvSpPr>
          <p:cNvPr id="11" name="矩形 10"/>
          <p:cNvSpPr/>
          <p:nvPr/>
        </p:nvSpPr>
        <p:spPr>
          <a:xfrm>
            <a:off x="16385165" y="7688505"/>
            <a:ext cx="3021886" cy="431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SF2</a:t>
            </a:r>
          </a:p>
        </p:txBody>
      </p:sp>
      <p:sp>
        <p:nvSpPr>
          <p:cNvPr id="12" name="矩形 11"/>
          <p:cNvSpPr/>
          <p:nvPr/>
        </p:nvSpPr>
        <p:spPr>
          <a:xfrm>
            <a:off x="16385165" y="9570667"/>
            <a:ext cx="3021886" cy="431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SF3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1025053" y="6215603"/>
            <a:ext cx="5281734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1025052" y="7904239"/>
            <a:ext cx="5281732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1025053" y="9780501"/>
            <a:ext cx="5281730" cy="590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37" y="4312116"/>
            <a:ext cx="3185750" cy="7510418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5153978" y="7832147"/>
            <a:ext cx="1662636" cy="575652"/>
            <a:chOff x="2103113" y="1973580"/>
            <a:chExt cx="496396" cy="2601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103113" y="2233749"/>
              <a:ext cx="49639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103113" y="1973580"/>
              <a:ext cx="0" cy="26016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599509" y="1973580"/>
              <a:ext cx="0" cy="26016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339658" y="6215602"/>
            <a:ext cx="415708" cy="215734"/>
            <a:chOff x="2103113" y="1973580"/>
            <a:chExt cx="496396" cy="260169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103113" y="2233749"/>
              <a:ext cx="496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2103113" y="1973580"/>
              <a:ext cx="0" cy="260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2599509" y="1973580"/>
              <a:ext cx="0" cy="260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340918" y="8024824"/>
            <a:ext cx="415708" cy="215734"/>
            <a:chOff x="2103113" y="1973580"/>
            <a:chExt cx="496396" cy="260169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2103113" y="2233749"/>
              <a:ext cx="496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2103113" y="1973580"/>
              <a:ext cx="0" cy="260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2599509" y="1973580"/>
              <a:ext cx="0" cy="260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7327126" y="9901086"/>
            <a:ext cx="415708" cy="215734"/>
            <a:chOff x="2103113" y="1973580"/>
            <a:chExt cx="496396" cy="260169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2103113" y="2233749"/>
              <a:ext cx="496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2103113" y="1973580"/>
              <a:ext cx="0" cy="260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2599509" y="1973580"/>
              <a:ext cx="0" cy="260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833319" y="6431338"/>
            <a:ext cx="427962" cy="3139330"/>
            <a:chOff x="3416659" y="2695717"/>
            <a:chExt cx="213981" cy="1569665"/>
          </a:xfrm>
        </p:grpSpPr>
        <p:cxnSp>
          <p:nvCxnSpPr>
            <p:cNvPr id="53" name="直接箭头连接符 52"/>
            <p:cNvCxnSpPr/>
            <p:nvPr/>
          </p:nvCxnSpPr>
          <p:spPr>
            <a:xfrm flipV="1">
              <a:off x="3423555" y="2695717"/>
              <a:ext cx="207085" cy="879468"/>
            </a:xfrm>
            <a:prstGeom prst="straightConnector1">
              <a:avLst/>
            </a:prstGeom>
            <a:ln w="2857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3423555" y="3642232"/>
              <a:ext cx="157845" cy="623150"/>
            </a:xfrm>
            <a:prstGeom prst="straightConnector1">
              <a:avLst/>
            </a:prstGeom>
            <a:ln w="2857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3416659" y="3600328"/>
              <a:ext cx="164741" cy="16761"/>
            </a:xfrm>
            <a:prstGeom prst="straightConnector1">
              <a:avLst/>
            </a:prstGeom>
            <a:ln w="2857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文本框 67"/>
          <p:cNvSpPr txBox="1"/>
          <p:nvPr/>
        </p:nvSpPr>
        <p:spPr>
          <a:xfrm>
            <a:off x="7075638" y="8176010"/>
            <a:ext cx="143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CWND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873915" y="8428633"/>
            <a:ext cx="225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3200" kern="1200" dirty="0" err="1">
                <a:solidFill>
                  <a:prstClr val="black"/>
                </a:solidFill>
                <a:latin typeface="Calibri"/>
              </a:rPr>
              <a:t>CWND</a:t>
            </a:r>
            <a:r>
              <a:rPr lang="en-US" sz="3200" kern="1200" baseline="-25000" dirty="0" err="1">
                <a:solidFill>
                  <a:prstClr val="black"/>
                </a:solidFill>
                <a:latin typeface="Calibri"/>
              </a:rPr>
              <a:t>total</a:t>
            </a:r>
            <a:endParaRPr lang="en-US" sz="32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664215" y="6370274"/>
            <a:ext cx="225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CWND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666399" y="10055012"/>
            <a:ext cx="225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CWND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7739890" y="7026688"/>
            <a:ext cx="6920392" cy="5901834"/>
            <a:chOff x="7340850" y="741231"/>
            <a:chExt cx="3460196" cy="2950917"/>
          </a:xfrm>
        </p:grpSpPr>
        <p:sp>
          <p:nvSpPr>
            <p:cNvPr id="71" name="矩形 70"/>
            <p:cNvSpPr/>
            <p:nvPr/>
          </p:nvSpPr>
          <p:spPr>
            <a:xfrm>
              <a:off x="7672364" y="3132980"/>
              <a:ext cx="3128682" cy="559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r>
                <a:rPr lang="en-US" sz="4000" b="1" kern="1200" dirty="0">
                  <a:solidFill>
                    <a:srgbClr val="FF0000"/>
                  </a:solidFill>
                  <a:latin typeface="Segoe UI" panose="020B0502040204020203" pitchFamily="34" charset="0"/>
                </a:rPr>
                <a:t>Multi-path </a:t>
              </a:r>
            </a:p>
            <a:p>
              <a:pPr defTabSz="1828800" hangingPunct="1">
                <a:defRPr/>
              </a:pPr>
              <a:r>
                <a:rPr lang="en-US" sz="4000" b="1" kern="1200" dirty="0">
                  <a:solidFill>
                    <a:srgbClr val="FF0000"/>
                  </a:solidFill>
                  <a:latin typeface="Segoe UI" panose="020B0502040204020203" pitchFamily="34" charset="0"/>
                </a:rPr>
                <a:t>Congestion Control</a:t>
              </a:r>
            </a:p>
          </p:txBody>
        </p:sp>
        <p:cxnSp>
          <p:nvCxnSpPr>
            <p:cNvPr id="72" name="直接连接符 71"/>
            <p:cNvCxnSpPr>
              <a:cxnSpLocks/>
            </p:cNvCxnSpPr>
            <p:nvPr/>
          </p:nvCxnSpPr>
          <p:spPr>
            <a:xfrm>
              <a:off x="7340850" y="2460526"/>
              <a:ext cx="1561937" cy="578461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7342322" y="1610850"/>
              <a:ext cx="1575055" cy="1440668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7438000" y="741231"/>
              <a:ext cx="1471565" cy="2310287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2238701" y="5999868"/>
            <a:ext cx="4608410" cy="1688642"/>
            <a:chOff x="8524944" y="3340946"/>
            <a:chExt cx="2304205" cy="844321"/>
          </a:xfrm>
        </p:grpSpPr>
        <p:sp>
          <p:nvSpPr>
            <p:cNvPr id="56" name="矩形 55"/>
            <p:cNvSpPr/>
            <p:nvPr/>
          </p:nvSpPr>
          <p:spPr>
            <a:xfrm>
              <a:off x="8524944" y="3340946"/>
              <a:ext cx="2276102" cy="351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r>
                <a:rPr lang="en-US" sz="4000" b="1" kern="1200" dirty="0">
                  <a:solidFill>
                    <a:srgbClr val="FF0000"/>
                  </a:solidFill>
                  <a:latin typeface="Segoe UI" panose="020B0502040204020203" pitchFamily="34" charset="0"/>
                </a:rPr>
                <a:t>Data Distribution</a:t>
              </a:r>
            </a:p>
          </p:txBody>
        </p:sp>
        <p:cxnSp>
          <p:nvCxnSpPr>
            <p:cNvPr id="57" name="直接连接符 56"/>
            <p:cNvCxnSpPr>
              <a:endCxn id="56" idx="2"/>
            </p:cNvCxnSpPr>
            <p:nvPr/>
          </p:nvCxnSpPr>
          <p:spPr>
            <a:xfrm flipH="1" flipV="1">
              <a:off x="9662995" y="3692147"/>
              <a:ext cx="1166154" cy="49312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8511166" y="3351515"/>
            <a:ext cx="11889032" cy="6434886"/>
            <a:chOff x="6242544" y="3409552"/>
            <a:chExt cx="5944516" cy="3217443"/>
          </a:xfrm>
        </p:grpSpPr>
        <p:sp>
          <p:nvSpPr>
            <p:cNvPr id="78" name="矩形 77"/>
            <p:cNvSpPr/>
            <p:nvPr/>
          </p:nvSpPr>
          <p:spPr>
            <a:xfrm>
              <a:off x="6242544" y="3409552"/>
              <a:ext cx="5944516" cy="668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r>
                <a:rPr lang="en-US" sz="4000" b="1" kern="1200" dirty="0">
                  <a:solidFill>
                    <a:srgbClr val="FF0000"/>
                  </a:solidFill>
                  <a:latin typeface="Segoe UI" panose="020B0502040204020203" pitchFamily="34" charset="0"/>
                </a:rPr>
                <a:t>Sub-flows: Implicitly mapping to physical paths</a:t>
              </a:r>
            </a:p>
            <a:p>
              <a:pPr defTabSz="1828800" hangingPunct="1">
                <a:defRPr/>
              </a:pPr>
              <a:r>
                <a:rPr lang="en-US" altLang="zh-CN" sz="4000" b="1" kern="1200" dirty="0">
                  <a:solidFill>
                    <a:srgbClr val="FF0000"/>
                  </a:solidFill>
                  <a:latin typeface="Segoe UI" panose="020B0502040204020203" pitchFamily="34" charset="0"/>
                </a:rPr>
                <a:t>Remain ECMP unchanged!</a:t>
              </a:r>
              <a:endParaRPr lang="en-US" sz="4000" b="1" kern="1200" dirty="0">
                <a:solidFill>
                  <a:srgbClr val="FF0000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79" name="直接连接符 78"/>
            <p:cNvCxnSpPr>
              <a:cxnSpLocks/>
              <a:stCxn id="8" idx="3"/>
              <a:endCxn id="78" idx="2"/>
            </p:cNvCxnSpPr>
            <p:nvPr/>
          </p:nvCxnSpPr>
          <p:spPr>
            <a:xfrm flipV="1">
              <a:off x="7403691" y="4077983"/>
              <a:ext cx="1811112" cy="1607931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cxnSpLocks/>
              <a:stCxn id="9" idx="3"/>
              <a:endCxn id="78" idx="2"/>
            </p:cNvCxnSpPr>
            <p:nvPr/>
          </p:nvCxnSpPr>
          <p:spPr>
            <a:xfrm flipV="1">
              <a:off x="7403691" y="4077983"/>
              <a:ext cx="1811112" cy="2549012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cxnSpLocks/>
              <a:stCxn id="6" idx="3"/>
              <a:endCxn id="78" idx="2"/>
            </p:cNvCxnSpPr>
            <p:nvPr/>
          </p:nvCxnSpPr>
          <p:spPr>
            <a:xfrm flipV="1">
              <a:off x="7403691" y="4077983"/>
              <a:ext cx="1811112" cy="763613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D639-964D-447B-8C88-73AFAC13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pPr/>
              <a:t>67</a:t>
            </a:fld>
            <a:endParaRPr lang="zh-CN" altLang="en-US"/>
          </a:p>
        </p:txBody>
      </p:sp>
      <p:sp>
        <p:nvSpPr>
          <p:cNvPr id="65" name="标题 4">
            <a:extLst>
              <a:ext uri="{FF2B5EF4-FFF2-40B4-BE49-F238E27FC236}">
                <a16:creationId xmlns:a16="http://schemas.microsoft.com/office/drawing/2014/main" id="{33110443-D306-456E-B39C-D7C3FD97B565}"/>
              </a:ext>
            </a:extLst>
          </p:cNvPr>
          <p:cNvSpPr txBox="1">
            <a:spLocks/>
          </p:cNvSpPr>
          <p:nvPr/>
        </p:nvSpPr>
        <p:spPr>
          <a:xfrm>
            <a:off x="3048001" y="1"/>
            <a:ext cx="18288000" cy="250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Autofit/>
          </a:bodyPr>
          <a:lstStyle>
            <a:lvl1pPr marL="0" marR="0" indent="0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EE6E12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588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177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764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353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2941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530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118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707" algn="ctr" defTabSz="58417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58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rgbClr val="EE6E12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Multipath TCP</a:t>
            </a:r>
            <a:endParaRPr kumimoji="0" lang="zh-CN" altLang="en-US" sz="7800" b="0" i="0" u="none" strike="noStrike" kern="0" cap="none" spc="0" normalizeH="0" baseline="0" noProof="0" dirty="0">
              <a:ln>
                <a:noFill/>
              </a:ln>
              <a:solidFill>
                <a:srgbClr val="EE6E12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22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6" grpId="0"/>
      <p:bldP spid="67" grpId="0"/>
      <p:bldP spid="6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ACA57D8-F354-41FE-A80E-F7B5A9E4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000" dirty="0"/>
              <a:t>Multi-path Transport </a:t>
            </a:r>
            <a:br>
              <a:rPr lang="en-US" altLang="zh-CN" sz="8000" dirty="0"/>
            </a:br>
            <a:r>
              <a:rPr lang="en-US" altLang="zh-CN" sz="8000" dirty="0"/>
              <a:t>for </a:t>
            </a:r>
            <a:r>
              <a:rPr lang="en-US" altLang="zh-CN" sz="7200" dirty="0"/>
              <a:t>Hardware-based Network Stack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5384EC-D4D6-430F-93D7-C78A8F63B4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pPr/>
              <a:t>68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CA67CF-E471-416D-A11F-548F6F9B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9910">
            <a:off x="1756098" y="5719483"/>
            <a:ext cx="20871804" cy="4375124"/>
          </a:xfrm>
          <a:prstGeom prst="rect">
            <a:avLst/>
          </a:prstGeom>
        </p:spPr>
      </p:pic>
      <p:sp>
        <p:nvSpPr>
          <p:cNvPr id="7" name="ACM SIGCOMM, 2014">
            <a:extLst>
              <a:ext uri="{FF2B5EF4-FFF2-40B4-BE49-F238E27FC236}">
                <a16:creationId xmlns:a16="http://schemas.microsoft.com/office/drawing/2014/main" id="{302EF2E5-FDE2-46B5-B1A2-23426EE6BE33}"/>
              </a:ext>
            </a:extLst>
          </p:cNvPr>
          <p:cNvSpPr txBox="1"/>
          <p:nvPr/>
        </p:nvSpPr>
        <p:spPr>
          <a:xfrm rot="21193443">
            <a:off x="16525973" y="4454500"/>
            <a:ext cx="4129337" cy="7181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000" b="1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USENIX NSDI</a:t>
            </a:r>
            <a:r>
              <a:rPr dirty="0"/>
              <a:t>, 201</a:t>
            </a:r>
            <a:r>
              <a:rPr lang="en-US" altLang="zh-CN" dirty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73889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Other possibilities?"/>
          <p:cNvSpPr txBox="1">
            <a:spLocks noGrp="1"/>
          </p:cNvSpPr>
          <p:nvPr>
            <p:ph type="title"/>
          </p:nvPr>
        </p:nvSpPr>
        <p:spPr>
          <a:xfrm>
            <a:off x="3048000" y="4795242"/>
            <a:ext cx="18288000" cy="25003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t>Other possibilities?</a:t>
            </a:r>
          </a:p>
        </p:txBody>
      </p:sp>
      <p:sp>
        <p:nvSpPr>
          <p:cNvPr id="1921" name="Great freedom and resources!"/>
          <p:cNvSpPr txBox="1"/>
          <p:nvPr/>
        </p:nvSpPr>
        <p:spPr>
          <a:xfrm>
            <a:off x="3048000" y="6420445"/>
            <a:ext cx="18288000" cy="250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56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Great freedom and resources!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DD3CDA03-D053-4390-8A6E-1B744322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3551C1DC-55AC-4C49-840B-7EBEEF2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8E20235F-9E9B-4FEE-87E6-7B00EBB289D0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86419CF-AF68-4D71-A6A9-E6D55162E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LAN addresses and ARP</a:t>
            </a: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A28DAF46-2A00-4DC3-BB4D-0C23D301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7" y="2619377"/>
            <a:ext cx="134868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600" i="0" kern="1200" dirty="0">
                <a:solidFill>
                  <a:srgbClr val="000000"/>
                </a:solidFill>
                <a:latin typeface="Gill Sans MT" charset="0"/>
              </a:rPr>
              <a:t>each adapter on LAN has unique </a:t>
            </a:r>
            <a:r>
              <a:rPr lang="en-US" sz="5600" kern="1200" dirty="0">
                <a:solidFill>
                  <a:srgbClr val="CC0000"/>
                </a:solidFill>
                <a:latin typeface="Gill Sans MT" charset="0"/>
              </a:rPr>
              <a:t>LAN</a:t>
            </a:r>
            <a:r>
              <a:rPr lang="en-US" sz="5600" i="0" kern="1200" dirty="0">
                <a:solidFill>
                  <a:srgbClr val="000000"/>
                </a:solidFill>
                <a:latin typeface="Gill Sans MT" charset="0"/>
              </a:rPr>
              <a:t> address</a:t>
            </a:r>
          </a:p>
        </p:txBody>
      </p:sp>
      <p:sp>
        <p:nvSpPr>
          <p:cNvPr id="40966" name="Text Box 18">
            <a:extLst>
              <a:ext uri="{FF2B5EF4-FFF2-40B4-BE49-F238E27FC236}">
                <a16:creationId xmlns:a16="http://schemas.microsoft.com/office/drawing/2014/main" id="{DDD47C56-67CE-43FD-9FB2-1CD9DE5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4651" y="7781927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</a:rPr>
              <a:t>adapter</a:t>
            </a:r>
          </a:p>
        </p:txBody>
      </p:sp>
      <p:sp>
        <p:nvSpPr>
          <p:cNvPr id="123910" name="Freeform 8">
            <a:extLst>
              <a:ext uri="{FF2B5EF4-FFF2-40B4-BE49-F238E27FC236}">
                <a16:creationId xmlns:a16="http://schemas.microsoft.com/office/drawing/2014/main" id="{366F15CA-D908-4CE2-9BE1-06A1CAD01A85}"/>
              </a:ext>
            </a:extLst>
          </p:cNvPr>
          <p:cNvSpPr>
            <a:spLocks/>
          </p:cNvSpPr>
          <p:nvPr/>
        </p:nvSpPr>
        <p:spPr bwMode="auto">
          <a:xfrm>
            <a:off x="7353300" y="6524626"/>
            <a:ext cx="4092576" cy="4098924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3600" i="1" kern="12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0968" name="Line 19">
            <a:extLst>
              <a:ext uri="{FF2B5EF4-FFF2-40B4-BE49-F238E27FC236}">
                <a16:creationId xmlns:a16="http://schemas.microsoft.com/office/drawing/2014/main" id="{059D190E-F77C-45B6-A841-FB5B4B26A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6" y="7880350"/>
            <a:ext cx="180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69" name="Line 20">
            <a:extLst>
              <a:ext uri="{FF2B5EF4-FFF2-40B4-BE49-F238E27FC236}">
                <a16:creationId xmlns:a16="http://schemas.microsoft.com/office/drawing/2014/main" id="{513234B4-001C-4D86-9281-E62D0656F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7876" y="5616577"/>
            <a:ext cx="0" cy="1311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0" name="Line 21">
            <a:extLst>
              <a:ext uri="{FF2B5EF4-FFF2-40B4-BE49-F238E27FC236}">
                <a16:creationId xmlns:a16="http://schemas.microsoft.com/office/drawing/2014/main" id="{F6C51369-AC99-4AE3-9A1A-8203B770C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95077" y="8216900"/>
            <a:ext cx="159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1" name="Line 22">
            <a:extLst>
              <a:ext uri="{FF2B5EF4-FFF2-40B4-BE49-F238E27FC236}">
                <a16:creationId xmlns:a16="http://schemas.microsoft.com/office/drawing/2014/main" id="{152FBC42-A4ED-42A1-844D-6C7100A561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91676" y="10226676"/>
            <a:ext cx="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2" name="Text Box 24">
            <a:extLst>
              <a:ext uri="{FF2B5EF4-FFF2-40B4-BE49-F238E27FC236}">
                <a16:creationId xmlns:a16="http://schemas.microsoft.com/office/drawing/2014/main" id="{520BEE7D-0BB4-40F4-A4D5-39429364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9226" y="5026026"/>
            <a:ext cx="3422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40973" name="Line 25">
            <a:extLst>
              <a:ext uri="{FF2B5EF4-FFF2-40B4-BE49-F238E27FC236}">
                <a16:creationId xmlns:a16="http://schemas.microsoft.com/office/drawing/2014/main" id="{089A912E-3ECE-4CA3-ADEB-0221BC3FE7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47277" y="5305426"/>
            <a:ext cx="51435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4" name="Line 26">
            <a:extLst>
              <a:ext uri="{FF2B5EF4-FFF2-40B4-BE49-F238E27FC236}">
                <a16:creationId xmlns:a16="http://schemas.microsoft.com/office/drawing/2014/main" id="{109FEB29-5DD2-4FE5-8ED9-6530E40BB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46076" y="8578851"/>
            <a:ext cx="0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5" name="Text Box 27">
            <a:extLst>
              <a:ext uri="{FF2B5EF4-FFF2-40B4-BE49-F238E27FC236}">
                <a16:creationId xmlns:a16="http://schemas.microsoft.com/office/drawing/2014/main" id="{B43770FA-E17E-4B0A-B8F7-1EF6F55B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7851" y="9324976"/>
            <a:ext cx="3325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40976" name="Line 28">
            <a:extLst>
              <a:ext uri="{FF2B5EF4-FFF2-40B4-BE49-F238E27FC236}">
                <a16:creationId xmlns:a16="http://schemas.microsoft.com/office/drawing/2014/main" id="{C995DCFE-6519-478C-9200-4CF7C98EA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98051" y="11334750"/>
            <a:ext cx="7207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7" name="Text Box 29">
            <a:extLst>
              <a:ext uri="{FF2B5EF4-FFF2-40B4-BE49-F238E27FC236}">
                <a16:creationId xmlns:a16="http://schemas.microsoft.com/office/drawing/2014/main" id="{9731955D-D3D1-4935-8887-88C09D0CF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2601" y="11102976"/>
            <a:ext cx="3339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40978" name="Line 30">
            <a:extLst>
              <a:ext uri="{FF2B5EF4-FFF2-40B4-BE49-F238E27FC236}">
                <a16:creationId xmlns:a16="http://schemas.microsoft.com/office/drawing/2014/main" id="{C6356F15-5A72-43BC-A9C5-5A15123449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1326" y="8191501"/>
            <a:ext cx="0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0979" name="Text Box 31">
            <a:extLst>
              <a:ext uri="{FF2B5EF4-FFF2-40B4-BE49-F238E27FC236}">
                <a16:creationId xmlns:a16="http://schemas.microsoft.com/office/drawing/2014/main" id="{4353E3BD-AE1F-4DEC-A682-0210553F6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7" y="8940800"/>
            <a:ext cx="32480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40980" name="Text Box 32">
            <a:extLst>
              <a:ext uri="{FF2B5EF4-FFF2-40B4-BE49-F238E27FC236}">
                <a16:creationId xmlns:a16="http://schemas.microsoft.com/office/drawing/2014/main" id="{CDFEF134-E33A-4F4A-9BC1-6AFAAEE6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7" y="7242176"/>
            <a:ext cx="200567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</a:rPr>
              <a:t>   LAN</a:t>
            </a:r>
          </a:p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</a:rPr>
              <a:t>(wired or</a:t>
            </a:r>
          </a:p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</a:rPr>
              <a:t>wireless)</a:t>
            </a:r>
          </a:p>
        </p:txBody>
      </p:sp>
      <p:sp>
        <p:nvSpPr>
          <p:cNvPr id="526373" name="Rectangle 37">
            <a:extLst>
              <a:ext uri="{FF2B5EF4-FFF2-40B4-BE49-F238E27FC236}">
                <a16:creationId xmlns:a16="http://schemas.microsoft.com/office/drawing/2014/main" id="{2934230F-9154-4D4D-BE1B-9B5922D0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3650" y="7883527"/>
            <a:ext cx="320676" cy="511174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zh-CN" sz="3600" kern="1200">
              <a:solidFill>
                <a:srgbClr val="000000"/>
              </a:solidFill>
            </a:endParaRPr>
          </a:p>
        </p:txBody>
      </p:sp>
      <p:grpSp>
        <p:nvGrpSpPr>
          <p:cNvPr id="123925" name="Group 51">
            <a:extLst>
              <a:ext uri="{FF2B5EF4-FFF2-40B4-BE49-F238E27FC236}">
                <a16:creationId xmlns:a16="http://schemas.microsoft.com/office/drawing/2014/main" id="{41046E83-6065-4A91-BD80-DDF505D47D8D}"/>
              </a:ext>
            </a:extLst>
          </p:cNvPr>
          <p:cNvGrpSpPr>
            <a:grpSpLocks/>
          </p:cNvGrpSpPr>
          <p:nvPr/>
        </p:nvGrpSpPr>
        <p:grpSpPr bwMode="auto">
          <a:xfrm>
            <a:off x="3895727" y="7124701"/>
            <a:ext cx="1844674" cy="1317626"/>
            <a:chOff x="267" y="2244"/>
            <a:chExt cx="581" cy="415"/>
          </a:xfrm>
        </p:grpSpPr>
        <p:sp>
          <p:nvSpPr>
            <p:cNvPr id="526372" name="Rectangle 36">
              <a:extLst>
                <a:ext uri="{FF2B5EF4-FFF2-40B4-BE49-F238E27FC236}">
                  <a16:creationId xmlns:a16="http://schemas.microsoft.com/office/drawing/2014/main" id="{43072320-809E-4AFA-BD51-388383B87C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23943" name="Group 38">
              <a:extLst>
                <a:ext uri="{FF2B5EF4-FFF2-40B4-BE49-F238E27FC236}">
                  <a16:creationId xmlns:a16="http://schemas.microsoft.com/office/drawing/2014/main" id="{5635EC73-704A-4D63-82A4-1B2021B60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>
                <a:extLst>
                  <a:ext uri="{FF2B5EF4-FFF2-40B4-BE49-F238E27FC236}">
                    <a16:creationId xmlns:a16="http://schemas.microsoft.com/office/drawing/2014/main" id="{1DE906D7-1FCA-4911-8117-E528E4EC6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>
                <a:extLst>
                  <a:ext uri="{FF2B5EF4-FFF2-40B4-BE49-F238E27FC236}">
                    <a16:creationId xmlns:a16="http://schemas.microsoft.com/office/drawing/2014/main" id="{4A21C847-A840-4EE0-A70C-A279F95FD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23926" name="Group 50">
            <a:extLst>
              <a:ext uri="{FF2B5EF4-FFF2-40B4-BE49-F238E27FC236}">
                <a16:creationId xmlns:a16="http://schemas.microsoft.com/office/drawing/2014/main" id="{A19D7C2C-55AB-45A4-9B80-D662ECD301DC}"/>
              </a:ext>
            </a:extLst>
          </p:cNvPr>
          <p:cNvGrpSpPr>
            <a:grpSpLocks/>
          </p:cNvGrpSpPr>
          <p:nvPr/>
        </p:nvGrpSpPr>
        <p:grpSpPr bwMode="auto">
          <a:xfrm>
            <a:off x="8537576" y="11118850"/>
            <a:ext cx="1625600" cy="1666876"/>
            <a:chOff x="1729" y="3502"/>
            <a:chExt cx="512" cy="525"/>
          </a:xfrm>
        </p:grpSpPr>
        <p:sp>
          <p:nvSpPr>
            <p:cNvPr id="526370" name="Rectangle 34">
              <a:extLst>
                <a:ext uri="{FF2B5EF4-FFF2-40B4-BE49-F238E27FC236}">
                  <a16:creationId xmlns:a16="http://schemas.microsoft.com/office/drawing/2014/main" id="{B134BBF1-3478-447C-9FEF-E5EC0032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23939" name="Group 41">
              <a:extLst>
                <a:ext uri="{FF2B5EF4-FFF2-40B4-BE49-F238E27FC236}">
                  <a16:creationId xmlns:a16="http://schemas.microsoft.com/office/drawing/2014/main" id="{168883F2-B517-4DE9-A56E-572DF082E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>
                <a:extLst>
                  <a:ext uri="{FF2B5EF4-FFF2-40B4-BE49-F238E27FC236}">
                    <a16:creationId xmlns:a16="http://schemas.microsoft.com/office/drawing/2014/main" id="{8C110136-3766-4769-B2C4-E7115925E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>
                <a:extLst>
                  <a:ext uri="{FF2B5EF4-FFF2-40B4-BE49-F238E27FC236}">
                    <a16:creationId xmlns:a16="http://schemas.microsoft.com/office/drawing/2014/main" id="{129F98C1-61AA-46EC-B502-E564CC7B49D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23927" name="Group 52">
            <a:extLst>
              <a:ext uri="{FF2B5EF4-FFF2-40B4-BE49-F238E27FC236}">
                <a16:creationId xmlns:a16="http://schemas.microsoft.com/office/drawing/2014/main" id="{29E71DFD-616F-433F-9EC3-DE63EEB4DB98}"/>
              </a:ext>
            </a:extLst>
          </p:cNvPr>
          <p:cNvGrpSpPr>
            <a:grpSpLocks/>
          </p:cNvGrpSpPr>
          <p:nvPr/>
        </p:nvGrpSpPr>
        <p:grpSpPr bwMode="auto">
          <a:xfrm>
            <a:off x="8588376" y="4051300"/>
            <a:ext cx="1625600" cy="1552576"/>
            <a:chOff x="1745" y="1276"/>
            <a:chExt cx="512" cy="489"/>
          </a:xfrm>
        </p:grpSpPr>
        <p:sp>
          <p:nvSpPr>
            <p:cNvPr id="526350" name="Rectangle 14">
              <a:extLst>
                <a:ext uri="{FF2B5EF4-FFF2-40B4-BE49-F238E27FC236}">
                  <a16:creationId xmlns:a16="http://schemas.microsoft.com/office/drawing/2014/main" id="{C4EF6055-5795-4C3E-AADB-9026F8CD9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23935" name="Group 44">
              <a:extLst>
                <a:ext uri="{FF2B5EF4-FFF2-40B4-BE49-F238E27FC236}">
                  <a16:creationId xmlns:a16="http://schemas.microsoft.com/office/drawing/2014/main" id="{D662DA1E-146A-462F-86DA-5277C6EFC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>
                <a:extLst>
                  <a:ext uri="{FF2B5EF4-FFF2-40B4-BE49-F238E27FC236}">
                    <a16:creationId xmlns:a16="http://schemas.microsoft.com/office/drawing/2014/main" id="{95904695-7063-4BEF-8C05-C0E8E01C0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>
                <a:extLst>
                  <a:ext uri="{FF2B5EF4-FFF2-40B4-BE49-F238E27FC236}">
                    <a16:creationId xmlns:a16="http://schemas.microsoft.com/office/drawing/2014/main" id="{C9008FA1-3B68-4DB1-996F-9111C20A63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23928" name="Group 53">
            <a:extLst>
              <a:ext uri="{FF2B5EF4-FFF2-40B4-BE49-F238E27FC236}">
                <a16:creationId xmlns:a16="http://schemas.microsoft.com/office/drawing/2014/main" id="{B32620C1-0BB7-4FA3-99B4-AEC71FC58BE6}"/>
              </a:ext>
            </a:extLst>
          </p:cNvPr>
          <p:cNvGrpSpPr>
            <a:grpSpLocks/>
          </p:cNvGrpSpPr>
          <p:nvPr/>
        </p:nvGrpSpPr>
        <p:grpSpPr bwMode="auto">
          <a:xfrm>
            <a:off x="12785726" y="7673976"/>
            <a:ext cx="1625600" cy="1317624"/>
            <a:chOff x="3067" y="2417"/>
            <a:chExt cx="512" cy="415"/>
          </a:xfrm>
        </p:grpSpPr>
        <p:sp>
          <p:nvSpPr>
            <p:cNvPr id="526371" name="Rectangle 35">
              <a:extLst>
                <a:ext uri="{FF2B5EF4-FFF2-40B4-BE49-F238E27FC236}">
                  <a16:creationId xmlns:a16="http://schemas.microsoft.com/office/drawing/2014/main" id="{8F79CB00-DEF5-4C76-B5DF-C35175BDA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23931" name="Group 47">
              <a:extLst>
                <a:ext uri="{FF2B5EF4-FFF2-40B4-BE49-F238E27FC236}">
                  <a16:creationId xmlns:a16="http://schemas.microsoft.com/office/drawing/2014/main" id="{28DF829C-8F8E-40A7-8F3F-B4B90EF3F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>
                <a:extLst>
                  <a:ext uri="{FF2B5EF4-FFF2-40B4-BE49-F238E27FC236}">
                    <a16:creationId xmlns:a16="http://schemas.microsoft.com/office/drawing/2014/main" id="{958432E0-6E5F-455F-B3E3-72F07D370A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>
                <a:extLst>
                  <a:ext uri="{FF2B5EF4-FFF2-40B4-BE49-F238E27FC236}">
                    <a16:creationId xmlns:a16="http://schemas.microsoft.com/office/drawing/2014/main" id="{34B4DE8F-0FD7-4F24-9374-711FF57BECD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pic>
        <p:nvPicPr>
          <p:cNvPr id="123929" name="Picture 20" descr="underline_base">
            <a:extLst>
              <a:ext uri="{FF2B5EF4-FFF2-40B4-BE49-F238E27FC236}">
                <a16:creationId xmlns:a16="http://schemas.microsoft.com/office/drawing/2014/main" id="{90CCFD2B-262F-42E7-8C03-E95C3D73988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2092327"/>
            <a:ext cx="10969624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676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E717B-DF83-430C-8FDB-6EF6182D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981" y="211"/>
            <a:ext cx="20060040" cy="2500236"/>
          </a:xfrm>
        </p:spPr>
        <p:txBody>
          <a:bodyPr/>
          <a:lstStyle/>
          <a:p>
            <a:r>
              <a:rPr lang="en-US" altLang="zh-CN" dirty="0"/>
              <a:t>Reading materials for group projects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85FBE5-5031-4090-AE5C-2CC72FC74172}"/>
              </a:ext>
            </a:extLst>
          </p:cNvPr>
          <p:cNvSpPr/>
          <p:nvPr/>
        </p:nvSpPr>
        <p:spPr>
          <a:xfrm>
            <a:off x="1379951" y="2115449"/>
            <a:ext cx="22081285" cy="10914563"/>
          </a:xfrm>
          <a:prstGeom prst="rect">
            <a:avLst/>
          </a:prstGeom>
        </p:spPr>
        <p:txBody>
          <a:bodyPr vert="horz" wrap="square" lIns="91437" tIns="45719" rIns="91437" bIns="45719" rtlCol="0">
            <a:normAutofit fontScale="62500" lnSpcReduction="20000"/>
          </a:bodyPr>
          <a:lstStyle/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“VL2: A Scalable and Flexible Data Center Network”, SIGOMM 2009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“F2Tree: Rapid Failure Recovery for Routing in Production Data Center Networks”, TON 2017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“CONGA: Distributed Congestion-Aware Load Balancing for Datacenters”, SIGCOMM 2014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“Resilient Datacenter Load Balancing in the Wild”, SIGCOMM 2017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“Let It Flow: Resilient Asymmetric Load Balancing with </a:t>
            </a:r>
            <a:r>
              <a:rPr lang="en-US" altLang="zh-CN" sz="7599" dirty="0" err="1">
                <a:solidFill>
                  <a:srgbClr val="5E646C"/>
                </a:solidFill>
                <a:latin typeface="Gill Sans"/>
              </a:rPr>
              <a:t>Flowlet</a:t>
            </a: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 Switching”, NSDI 2017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“Improving Datacenter Performance and Robustness with Multipath TCP”, SIGCOMM 2011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“Design, implementation and evaluation of congestion control for multipath TCP”, NSDI 2011</a:t>
            </a:r>
          </a:p>
          <a:p>
            <a:pPr marL="450826" indent="-450826" algn="l" defTabSz="914353" hangingPunct="1">
              <a:lnSpc>
                <a:spcPct val="12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7599" dirty="0">
                <a:solidFill>
                  <a:srgbClr val="5E646C"/>
                </a:solidFill>
                <a:latin typeface="Gill Sans"/>
              </a:rPr>
              <a:t>“Multi-Path Transport for RDMA in Datacenters”, NSDI 2018</a:t>
            </a:r>
          </a:p>
        </p:txBody>
      </p:sp>
    </p:spTree>
    <p:extLst>
      <p:ext uri="{BB962C8B-B14F-4D97-AF65-F5344CB8AC3E}">
        <p14:creationId xmlns:p14="http://schemas.microsoft.com/office/powerpoint/2010/main" val="3834532035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857A956-8946-4C2B-A79D-A448F402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9299" b="1" dirty="0"/>
              <a:t>Thanks!</a:t>
            </a:r>
            <a:endParaRPr lang="zh-CN" altLang="en-US" sz="19299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B2FE44-B99D-4297-B146-5457F93777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34163" y="7072307"/>
            <a:ext cx="14715677" cy="4983177"/>
          </a:xfrm>
        </p:spPr>
        <p:txBody>
          <a:bodyPr>
            <a:normAutofit/>
          </a:bodyPr>
          <a:lstStyle/>
          <a:p>
            <a:r>
              <a:rPr lang="zh-CN" altLang="en-US" sz="7800" dirty="0"/>
              <a:t>陈果 副教授</a:t>
            </a:r>
            <a:endParaRPr lang="en-US" altLang="zh-CN" sz="7800" dirty="0"/>
          </a:p>
          <a:p>
            <a:endParaRPr lang="en-US" altLang="zh-CN" sz="7800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2393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339F39D2-4F81-4B7F-A9E0-BFD5F2B8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BB369A14-05A6-4345-8525-4D2C93EC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19121A9E-6645-4830-8462-A501A972BF9A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5955" name="Picture 5" descr="underline_base">
            <a:extLst>
              <a:ext uri="{FF2B5EF4-FFF2-40B4-BE49-F238E27FC236}">
                <a16:creationId xmlns:a16="http://schemas.microsoft.com/office/drawing/2014/main" id="{2FA1FD8B-0159-4386-BB64-2ED87EE01F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6" y="2079627"/>
            <a:ext cx="10969624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>
            <a:extLst>
              <a:ext uri="{FF2B5EF4-FFF2-40B4-BE49-F238E27FC236}">
                <a16:creationId xmlns:a16="http://schemas.microsoft.com/office/drawing/2014/main" id="{46AB21A5-EAD6-4A61-98B1-F46DA7BD7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LAN addresses (more)</a:t>
            </a: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52C9A35B-A186-4073-9191-78B41E9A1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MAC address allocation administered by IEEE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manufacturer buys portion of MAC address space (to assure uniqueness)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analogy: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MAC address: like Social Security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 address: like postal address</a:t>
            </a:r>
          </a:p>
          <a:p>
            <a:pPr>
              <a:buFont typeface="Wingdings" charset="0"/>
              <a:buChar char="v"/>
              <a:defRPr/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+mn-cs"/>
              </a:rPr>
              <a:t>MAC flat address  </a:t>
            </a:r>
            <a:r>
              <a:rPr lang="en-US" b="1" dirty="0">
                <a:solidFill>
                  <a:srgbClr val="FF0000"/>
                </a:solidFill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+mn-cs"/>
              </a:rPr>
              <a:t> portability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can move LAN card from one LAN to another</a:t>
            </a:r>
          </a:p>
          <a:p>
            <a:pPr>
              <a:buFont typeface="Wingdings" charset="0"/>
              <a:buChar char="v"/>
              <a:defRPr/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+mn-cs"/>
              </a:rPr>
              <a:t>IP hierarchical address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  <a:cs typeface="+mn-cs"/>
              </a:rPr>
              <a:t>not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+mn-cs"/>
              </a:rPr>
              <a:t> portable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 address depends on IP subnet to which node is attached</a:t>
            </a:r>
          </a:p>
          <a:p>
            <a:pPr>
              <a:buFont typeface="Wingdings" charset="0"/>
              <a:buChar char="v"/>
              <a:defRPr/>
            </a:pPr>
            <a:endParaRPr lang="en-US" sz="6400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2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610C202B-2F0B-45CE-8DC6-7530885F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1485900" indent="-5715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22860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32004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4114800" indent="-457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kern="120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F81479F5-7DD5-404A-BBBD-78AFAF8A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485900" indent="-5715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22860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32004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4114800" indent="-457200"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3745BA69-2A57-44C9-9ACC-BD94C4816161}" type="slidenum">
              <a:rPr lang="en-US" altLang="zh-CN" sz="2400" i="0" kern="1200">
                <a:solidFill>
                  <a:srgbClr val="000000"/>
                </a:solidFill>
                <a:latin typeface="Arial" panose="020B0604020202020204" pitchFamily="34" charset="0"/>
              </a:rPr>
              <a:pPr defTabSz="1828800" eaLnBrk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 sz="2400" i="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8003" name="Picture 40" descr="underline_base">
            <a:extLst>
              <a:ext uri="{FF2B5EF4-FFF2-40B4-BE49-F238E27FC236}">
                <a16:creationId xmlns:a16="http://schemas.microsoft.com/office/drawing/2014/main" id="{C3AA1763-EC1D-4B8C-B421-912EA881CB6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6" y="1838327"/>
            <a:ext cx="14627224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>
            <a:extLst>
              <a:ext uri="{FF2B5EF4-FFF2-40B4-BE49-F238E27FC236}">
                <a16:creationId xmlns:a16="http://schemas.microsoft.com/office/drawing/2014/main" id="{5FA9F410-0961-4D22-B08F-5E0E8933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1300" y="482600"/>
            <a:ext cx="16383000" cy="1803400"/>
          </a:xfrm>
        </p:spPr>
        <p:txBody>
          <a:bodyPr/>
          <a:lstStyle/>
          <a:p>
            <a:pPr>
              <a:defRPr/>
            </a:pPr>
            <a:r>
              <a:rPr lang="en-US" sz="8000">
                <a:ea typeface="ＭＳ Ｐゴシック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>
            <a:extLst>
              <a:ext uri="{FF2B5EF4-FFF2-40B4-BE49-F238E27FC236}">
                <a16:creationId xmlns:a16="http://schemas.microsoft.com/office/drawing/2014/main" id="{331367B4-69E3-4BC8-86AE-7A1C08268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0651" y="4238627"/>
            <a:ext cx="7981950" cy="776287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ARP table: </a:t>
            </a:r>
            <a:r>
              <a:rPr lang="en-US" sz="4800" dirty="0">
                <a:ea typeface="ＭＳ Ｐゴシック" charset="0"/>
                <a:cs typeface="+mn-cs"/>
              </a:rPr>
              <a:t>each IP node (host, router) on LAN has table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3600" dirty="0">
                <a:ea typeface="ＭＳ Ｐゴシック" charset="0"/>
                <a:cs typeface="+mn-cs"/>
              </a:rPr>
              <a:t>          </a:t>
            </a:r>
            <a:r>
              <a:rPr lang="en-US" sz="3600" dirty="0">
                <a:solidFill>
                  <a:srgbClr val="CC0000"/>
                </a:solidFill>
                <a:ea typeface="ＭＳ Ｐゴシック" charset="0"/>
                <a:cs typeface="+mn-cs"/>
              </a:rPr>
              <a:t>&lt; IP address; MAC address; TTL&gt;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>
            <a:extLst>
              <a:ext uri="{FF2B5EF4-FFF2-40B4-BE49-F238E27FC236}">
                <a16:creationId xmlns:a16="http://schemas.microsoft.com/office/drawing/2014/main" id="{50224E56-5C46-4109-8827-14115043F7D7}"/>
              </a:ext>
            </a:extLst>
          </p:cNvPr>
          <p:cNvGrpSpPr>
            <a:grpSpLocks/>
          </p:cNvGrpSpPr>
          <p:nvPr/>
        </p:nvGrpSpPr>
        <p:grpSpPr bwMode="auto">
          <a:xfrm>
            <a:off x="3860800" y="2597151"/>
            <a:ext cx="8293100" cy="2555876"/>
            <a:chOff x="145" y="937"/>
            <a:chExt cx="2612" cy="805"/>
          </a:xfrm>
        </p:grpSpPr>
        <p:sp>
          <p:nvSpPr>
            <p:cNvPr id="43056" name="Text Box 6">
              <a:extLst>
                <a:ext uri="{FF2B5EF4-FFF2-40B4-BE49-F238E27FC236}">
                  <a16:creationId xmlns:a16="http://schemas.microsoft.com/office/drawing/2014/main" id="{E9E8398F-15EF-4CBB-944A-D479793F6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kern="1200">
                  <a:solidFill>
                    <a:srgbClr val="CC0000"/>
                  </a:solidFill>
                  <a:latin typeface="Arial" panose="020B0604020202020204" pitchFamily="34" charset="0"/>
                </a:rPr>
                <a:t>Question:</a:t>
              </a:r>
              <a:r>
                <a:rPr lang="en-US" altLang="zh-CN" sz="4800" i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 how to determine</a:t>
              </a:r>
            </a:p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i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interface</a:t>
              </a:r>
              <a:r>
                <a:rPr lang="en-US" altLang="en-US" sz="4800" i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r>
                <a:rPr lang="en-US" altLang="zh-CN" sz="4800" i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s MAC address, knowing its IP address?</a:t>
              </a:r>
            </a:p>
          </p:txBody>
        </p:sp>
        <p:sp>
          <p:nvSpPr>
            <p:cNvPr id="43057" name="Rectangle 7">
              <a:extLst>
                <a:ext uri="{FF2B5EF4-FFF2-40B4-BE49-F238E27FC236}">
                  <a16:creationId xmlns:a16="http://schemas.microsoft.com/office/drawing/2014/main" id="{CE51D29D-6942-4E3A-97D6-34E2525E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i="1" kern="12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8007" name="Freeform 10">
            <a:extLst>
              <a:ext uri="{FF2B5EF4-FFF2-40B4-BE49-F238E27FC236}">
                <a16:creationId xmlns:a16="http://schemas.microsoft.com/office/drawing/2014/main" id="{B6FFA48D-78E4-4973-82D1-79A439B07433}"/>
              </a:ext>
            </a:extLst>
          </p:cNvPr>
          <p:cNvSpPr>
            <a:spLocks/>
          </p:cNvSpPr>
          <p:nvPr/>
        </p:nvSpPr>
        <p:spPr bwMode="auto">
          <a:xfrm>
            <a:off x="6648451" y="7889877"/>
            <a:ext cx="2787650" cy="3051174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3600" i="1" kern="12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3017" name="Line 18">
            <a:extLst>
              <a:ext uri="{FF2B5EF4-FFF2-40B4-BE49-F238E27FC236}">
                <a16:creationId xmlns:a16="http://schemas.microsoft.com/office/drawing/2014/main" id="{D6ECFEB0-104C-4978-86C9-7331AF700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6" y="8899526"/>
            <a:ext cx="95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18" name="Line 19">
            <a:extLst>
              <a:ext uri="{FF2B5EF4-FFF2-40B4-BE49-F238E27FC236}">
                <a16:creationId xmlns:a16="http://schemas.microsoft.com/office/drawing/2014/main" id="{FCEC2794-C950-4ABA-93F7-71A26698C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0" y="7213600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19" name="Line 20">
            <a:extLst>
              <a:ext uri="{FF2B5EF4-FFF2-40B4-BE49-F238E27FC236}">
                <a16:creationId xmlns:a16="http://schemas.microsoft.com/office/drawing/2014/main" id="{8C93728E-BC91-414D-A824-326180143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01177" y="9150350"/>
            <a:ext cx="89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20" name="Line 21">
            <a:extLst>
              <a:ext uri="{FF2B5EF4-FFF2-40B4-BE49-F238E27FC236}">
                <a16:creationId xmlns:a16="http://schemas.microsoft.com/office/drawing/2014/main" id="{B71FEBFA-4C73-47FC-A6FD-52EA0513B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2450" y="10645777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21" name="Text Box 22">
            <a:extLst>
              <a:ext uri="{FF2B5EF4-FFF2-40B4-BE49-F238E27FC236}">
                <a16:creationId xmlns:a16="http://schemas.microsoft.com/office/drawing/2014/main" id="{162960E3-92AB-4599-9510-F1190E20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772276"/>
            <a:ext cx="3422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43022" name="Line 23">
            <a:extLst>
              <a:ext uri="{FF2B5EF4-FFF2-40B4-BE49-F238E27FC236}">
                <a16:creationId xmlns:a16="http://schemas.microsoft.com/office/drawing/2014/main" id="{D6F8C850-671C-4E17-8623-731AD24AE3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04227" y="7077076"/>
            <a:ext cx="4095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23" name="Line 24">
            <a:extLst>
              <a:ext uri="{FF2B5EF4-FFF2-40B4-BE49-F238E27FC236}">
                <a16:creationId xmlns:a16="http://schemas.microsoft.com/office/drawing/2014/main" id="{67E00992-6312-48DA-B61B-57263B064D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15576" y="9302751"/>
            <a:ext cx="0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24" name="Text Box 25">
            <a:extLst>
              <a:ext uri="{FF2B5EF4-FFF2-40B4-BE49-F238E27FC236}">
                <a16:creationId xmlns:a16="http://schemas.microsoft.com/office/drawing/2014/main" id="{FFC9ED20-E220-4064-907E-0600BEA6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401" y="9906000"/>
            <a:ext cx="3325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43025" name="Line 26">
            <a:extLst>
              <a:ext uri="{FF2B5EF4-FFF2-40B4-BE49-F238E27FC236}">
                <a16:creationId xmlns:a16="http://schemas.microsoft.com/office/drawing/2014/main" id="{8E83106C-0446-4160-8A9F-3855E68F1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2151" y="11471276"/>
            <a:ext cx="4921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26" name="Text Box 27">
            <a:extLst>
              <a:ext uri="{FF2B5EF4-FFF2-40B4-BE49-F238E27FC236}">
                <a16:creationId xmlns:a16="http://schemas.microsoft.com/office/drawing/2014/main" id="{49FDFC13-73A2-4105-88C5-FD1D9414A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1" y="11156950"/>
            <a:ext cx="3339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43027" name="Line 28">
            <a:extLst>
              <a:ext uri="{FF2B5EF4-FFF2-40B4-BE49-F238E27FC236}">
                <a16:creationId xmlns:a16="http://schemas.microsoft.com/office/drawing/2014/main" id="{B94C5B80-72CF-4505-8960-003010BA1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9105900"/>
            <a:ext cx="0" cy="663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28" name="Text Box 29">
            <a:extLst>
              <a:ext uri="{FF2B5EF4-FFF2-40B4-BE49-F238E27FC236}">
                <a16:creationId xmlns:a16="http://schemas.microsoft.com/office/drawing/2014/main" id="{6EFB65AD-8F49-4BF5-B40F-3C007C85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7" y="9623426"/>
            <a:ext cx="32480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43029" name="Text Box 30">
            <a:extLst>
              <a:ext uri="{FF2B5EF4-FFF2-40B4-BE49-F238E27FC236}">
                <a16:creationId xmlns:a16="http://schemas.microsoft.com/office/drawing/2014/main" id="{BDA39DAD-D604-42CE-93A5-EDA69A32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8861427"/>
            <a:ext cx="14670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0" kern="1200">
                <a:solidFill>
                  <a:srgbClr val="000000"/>
                </a:solidFill>
                <a:latin typeface="Arial" charset="0"/>
              </a:rPr>
              <a:t>   LAN</a:t>
            </a:r>
          </a:p>
        </p:txBody>
      </p:sp>
      <p:sp>
        <p:nvSpPr>
          <p:cNvPr id="43030" name="Text Box 31">
            <a:extLst>
              <a:ext uri="{FF2B5EF4-FFF2-40B4-BE49-F238E27FC236}">
                <a16:creationId xmlns:a16="http://schemas.microsoft.com/office/drawing/2014/main" id="{F0C970FA-1D08-4E92-990E-C3D0C4477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7" y="7331076"/>
            <a:ext cx="228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137.196.7.23</a:t>
            </a:r>
          </a:p>
        </p:txBody>
      </p:sp>
      <p:sp>
        <p:nvSpPr>
          <p:cNvPr id="43031" name="Line 32">
            <a:extLst>
              <a:ext uri="{FF2B5EF4-FFF2-40B4-BE49-F238E27FC236}">
                <a16:creationId xmlns:a16="http://schemas.microsoft.com/office/drawing/2014/main" id="{E8BF5738-266C-462E-827D-18F8CF687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300" y="7842251"/>
            <a:ext cx="0" cy="492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32" name="Text Box 33">
            <a:extLst>
              <a:ext uri="{FF2B5EF4-FFF2-40B4-BE49-F238E27FC236}">
                <a16:creationId xmlns:a16="http://schemas.microsoft.com/office/drawing/2014/main" id="{1A3E8D8B-D8D4-49B0-AA2A-DF186FC5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27" y="5975350"/>
            <a:ext cx="228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137.196.7.78</a:t>
            </a:r>
          </a:p>
        </p:txBody>
      </p:sp>
      <p:sp>
        <p:nvSpPr>
          <p:cNvPr id="43033" name="Line 34">
            <a:extLst>
              <a:ext uri="{FF2B5EF4-FFF2-40B4-BE49-F238E27FC236}">
                <a16:creationId xmlns:a16="http://schemas.microsoft.com/office/drawing/2014/main" id="{7B48F458-2CCE-497F-9601-D5F8C8F278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97900" y="6251576"/>
            <a:ext cx="46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34" name="Line 35">
            <a:extLst>
              <a:ext uri="{FF2B5EF4-FFF2-40B4-BE49-F238E27FC236}">
                <a16:creationId xmlns:a16="http://schemas.microsoft.com/office/drawing/2014/main" id="{5C62C1EE-5757-45F2-A18F-3376D57ED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56926" y="8242301"/>
            <a:ext cx="0" cy="492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35" name="Text Box 36">
            <a:extLst>
              <a:ext uri="{FF2B5EF4-FFF2-40B4-BE49-F238E27FC236}">
                <a16:creationId xmlns:a16="http://schemas.microsoft.com/office/drawing/2014/main" id="{BB7211D8-2A18-4D98-8722-EE7356CD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7727" y="7775576"/>
            <a:ext cx="228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137.196.7.14</a:t>
            </a:r>
          </a:p>
        </p:txBody>
      </p:sp>
      <p:sp>
        <p:nvSpPr>
          <p:cNvPr id="43036" name="Line 38">
            <a:extLst>
              <a:ext uri="{FF2B5EF4-FFF2-40B4-BE49-F238E27FC236}">
                <a16:creationId xmlns:a16="http://schemas.microsoft.com/office/drawing/2014/main" id="{F642DCDC-6019-4E5B-A653-CAC3E722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1551" y="12004676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kern="1200">
              <a:latin typeface="Comic Sans MS" charset="0"/>
              <a:ea typeface="ＭＳ Ｐゴシック" charset="0"/>
            </a:endParaRPr>
          </a:p>
        </p:txBody>
      </p:sp>
      <p:sp>
        <p:nvSpPr>
          <p:cNvPr id="43037" name="Text Box 39">
            <a:extLst>
              <a:ext uri="{FF2B5EF4-FFF2-40B4-BE49-F238E27FC236}">
                <a16:creationId xmlns:a16="http://schemas.microsoft.com/office/drawing/2014/main" id="{1FACBC2C-0C80-477B-BCBF-D3097C17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1" y="11696700"/>
            <a:ext cx="228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kern="1200">
                <a:solidFill>
                  <a:srgbClr val="000000"/>
                </a:solidFill>
                <a:latin typeface="Arial" charset="0"/>
              </a:rPr>
              <a:t>137.196.7.88</a:t>
            </a:r>
          </a:p>
        </p:txBody>
      </p:sp>
      <p:sp>
        <p:nvSpPr>
          <p:cNvPr id="399403" name="Rectangle 43">
            <a:extLst>
              <a:ext uri="{FF2B5EF4-FFF2-40B4-BE49-F238E27FC236}">
                <a16:creationId xmlns:a16="http://schemas.microsoft.com/office/drawing/2014/main" id="{108FB9C0-008A-48DF-93F5-66FCBD3C28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367964" y="8964613"/>
            <a:ext cx="254000" cy="39052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zh-CN" sz="3600" kern="1200">
              <a:solidFill>
                <a:srgbClr val="000000"/>
              </a:solidFill>
            </a:endParaRPr>
          </a:p>
        </p:txBody>
      </p:sp>
      <p:grpSp>
        <p:nvGrpSpPr>
          <p:cNvPr id="128030" name="Group 44">
            <a:extLst>
              <a:ext uri="{FF2B5EF4-FFF2-40B4-BE49-F238E27FC236}">
                <a16:creationId xmlns:a16="http://schemas.microsoft.com/office/drawing/2014/main" id="{05F75EED-0D39-4B86-9977-64A69E52C334}"/>
              </a:ext>
            </a:extLst>
          </p:cNvPr>
          <p:cNvGrpSpPr>
            <a:grpSpLocks/>
          </p:cNvGrpSpPr>
          <p:nvPr/>
        </p:nvGrpSpPr>
        <p:grpSpPr bwMode="auto">
          <a:xfrm>
            <a:off x="10172700" y="8715376"/>
            <a:ext cx="1196976" cy="1041400"/>
            <a:chOff x="-44" y="1473"/>
            <a:chExt cx="981" cy="1105"/>
          </a:xfrm>
        </p:grpSpPr>
        <p:pic>
          <p:nvPicPr>
            <p:cNvPr id="128045" name="Picture 45" descr="desktop_computer_stylized_medium">
              <a:extLst>
                <a:ext uri="{FF2B5EF4-FFF2-40B4-BE49-F238E27FC236}">
                  <a16:creationId xmlns:a16="http://schemas.microsoft.com/office/drawing/2014/main" id="{8926355C-3DA9-483E-B80E-4C574F160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>
              <a:extLst>
                <a:ext uri="{FF2B5EF4-FFF2-40B4-BE49-F238E27FC236}">
                  <a16:creationId xmlns:a16="http://schemas.microsoft.com/office/drawing/2014/main" id="{E1BD1F46-1AE8-47E3-BE40-B8C6138BB8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28031" name="Group 47">
            <a:extLst>
              <a:ext uri="{FF2B5EF4-FFF2-40B4-BE49-F238E27FC236}">
                <a16:creationId xmlns:a16="http://schemas.microsoft.com/office/drawing/2014/main" id="{29ACC88B-3845-4590-9E24-018A446616E8}"/>
              </a:ext>
            </a:extLst>
          </p:cNvPr>
          <p:cNvGrpSpPr>
            <a:grpSpLocks/>
          </p:cNvGrpSpPr>
          <p:nvPr/>
        </p:nvGrpSpPr>
        <p:grpSpPr bwMode="auto">
          <a:xfrm>
            <a:off x="4362451" y="8321676"/>
            <a:ext cx="1419226" cy="1041400"/>
            <a:chOff x="267" y="2244"/>
            <a:chExt cx="581" cy="415"/>
          </a:xfrm>
        </p:grpSpPr>
        <p:sp>
          <p:nvSpPr>
            <p:cNvPr id="399408" name="Rectangle 48">
              <a:extLst>
                <a:ext uri="{FF2B5EF4-FFF2-40B4-BE49-F238E27FC236}">
                  <a16:creationId xmlns:a16="http://schemas.microsoft.com/office/drawing/2014/main" id="{1F6184E5-6045-478F-9C82-E35B2BC6A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28042" name="Group 49">
              <a:extLst>
                <a:ext uri="{FF2B5EF4-FFF2-40B4-BE49-F238E27FC236}">
                  <a16:creationId xmlns:a16="http://schemas.microsoft.com/office/drawing/2014/main" id="{E38FAE98-02AB-4F03-B14A-2E8BF6BF5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>
                <a:extLst>
                  <a:ext uri="{FF2B5EF4-FFF2-40B4-BE49-F238E27FC236}">
                    <a16:creationId xmlns:a16="http://schemas.microsoft.com/office/drawing/2014/main" id="{E41A2739-2B51-4214-9DCE-0DFF575240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>
                <a:extLst>
                  <a:ext uri="{FF2B5EF4-FFF2-40B4-BE49-F238E27FC236}">
                    <a16:creationId xmlns:a16="http://schemas.microsoft.com/office/drawing/2014/main" id="{14C751A2-B343-48FD-A48D-8C1D29F54F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28032" name="Group 52">
            <a:extLst>
              <a:ext uri="{FF2B5EF4-FFF2-40B4-BE49-F238E27FC236}">
                <a16:creationId xmlns:a16="http://schemas.microsoft.com/office/drawing/2014/main" id="{12BD2892-10E2-473D-850B-9726B0C5C51B}"/>
              </a:ext>
            </a:extLst>
          </p:cNvPr>
          <p:cNvGrpSpPr>
            <a:grpSpLocks/>
          </p:cNvGrpSpPr>
          <p:nvPr/>
        </p:nvGrpSpPr>
        <p:grpSpPr bwMode="auto">
          <a:xfrm>
            <a:off x="7362827" y="6096000"/>
            <a:ext cx="1263650" cy="1108076"/>
            <a:chOff x="1745" y="1276"/>
            <a:chExt cx="512" cy="489"/>
          </a:xfrm>
        </p:grpSpPr>
        <p:sp>
          <p:nvSpPr>
            <p:cNvPr id="399413" name="Rectangle 53">
              <a:extLst>
                <a:ext uri="{FF2B5EF4-FFF2-40B4-BE49-F238E27FC236}">
                  <a16:creationId xmlns:a16="http://schemas.microsoft.com/office/drawing/2014/main" id="{CA107F35-CAF0-4121-B3FE-406F16F4A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kern="1200">
                <a:solidFill>
                  <a:srgbClr val="000000"/>
                </a:solidFill>
              </a:endParaRPr>
            </a:p>
          </p:txBody>
        </p:sp>
        <p:grpSp>
          <p:nvGrpSpPr>
            <p:cNvPr id="128038" name="Group 54">
              <a:extLst>
                <a:ext uri="{FF2B5EF4-FFF2-40B4-BE49-F238E27FC236}">
                  <a16:creationId xmlns:a16="http://schemas.microsoft.com/office/drawing/2014/main" id="{9E317173-B251-4BB5-9118-B3769B16A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>
                <a:extLst>
                  <a:ext uri="{FF2B5EF4-FFF2-40B4-BE49-F238E27FC236}">
                    <a16:creationId xmlns:a16="http://schemas.microsoft.com/office/drawing/2014/main" id="{5A94CD7C-79A8-42E7-BE67-EFB570C768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>
                <a:extLst>
                  <a:ext uri="{FF2B5EF4-FFF2-40B4-BE49-F238E27FC236}">
                    <a16:creationId xmlns:a16="http://schemas.microsoft.com/office/drawing/2014/main" id="{1628E961-C2D2-4BAE-A0FB-18245820E3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defTabSz="1828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i="1" kern="1200"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399418" name="Rectangle 58">
            <a:extLst>
              <a:ext uri="{FF2B5EF4-FFF2-40B4-BE49-F238E27FC236}">
                <a16:creationId xmlns:a16="http://schemas.microsoft.com/office/drawing/2014/main" id="{CC294C65-93CE-4CD4-87D6-3202AD87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11290301"/>
            <a:ext cx="247650" cy="36512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l" defTabSz="1828800" eaLnBrk="0" fontAlgn="base">
              <a:spcBef>
                <a:spcPct val="0"/>
              </a:spcBef>
              <a:spcAft>
                <a:spcPct val="0"/>
              </a:spcAft>
            </a:pPr>
            <a:endParaRPr lang="zh-CN" altLang="zh-CN" sz="3600" kern="1200">
              <a:solidFill>
                <a:srgbClr val="000000"/>
              </a:solidFill>
            </a:endParaRPr>
          </a:p>
        </p:txBody>
      </p:sp>
      <p:grpSp>
        <p:nvGrpSpPr>
          <p:cNvPr id="128034" name="Group 59">
            <a:extLst>
              <a:ext uri="{FF2B5EF4-FFF2-40B4-BE49-F238E27FC236}">
                <a16:creationId xmlns:a16="http://schemas.microsoft.com/office/drawing/2014/main" id="{2B499D93-0EA7-47B6-944D-D30FDCE778FB}"/>
              </a:ext>
            </a:extLst>
          </p:cNvPr>
          <p:cNvGrpSpPr>
            <a:grpSpLocks/>
          </p:cNvGrpSpPr>
          <p:nvPr/>
        </p:nvGrpSpPr>
        <p:grpSpPr bwMode="auto">
          <a:xfrm>
            <a:off x="7381876" y="11569700"/>
            <a:ext cx="1168400" cy="939800"/>
            <a:chOff x="-44" y="1473"/>
            <a:chExt cx="981" cy="1105"/>
          </a:xfrm>
        </p:grpSpPr>
        <p:pic>
          <p:nvPicPr>
            <p:cNvPr id="128035" name="Picture 60" descr="desktop_computer_stylized_medium">
              <a:extLst>
                <a:ext uri="{FF2B5EF4-FFF2-40B4-BE49-F238E27FC236}">
                  <a16:creationId xmlns:a16="http://schemas.microsoft.com/office/drawing/2014/main" id="{6684A937-6167-4B51-B93D-74769E95D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>
              <a:extLst>
                <a:ext uri="{FF2B5EF4-FFF2-40B4-BE49-F238E27FC236}">
                  <a16:creationId xmlns:a16="http://schemas.microsoft.com/office/drawing/2014/main" id="{E3D83611-06BC-47D2-AEFA-47F08EBC27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defTabSz="18288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i="1" kern="120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1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8.4|12.5|27.1|6.2|7.3|13|6.7|0.9|1.6|1.2|5.1|12.4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3979</Words>
  <Application>Microsoft Office PowerPoint</Application>
  <PresentationFormat>自定义</PresentationFormat>
  <Paragraphs>957</Paragraphs>
  <Slides>71</Slides>
  <Notes>56</Notes>
  <HiddenSlides>1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71</vt:i4>
      </vt:variant>
    </vt:vector>
  </HeadingPairs>
  <TitlesOfParts>
    <vt:vector size="96" baseType="lpstr">
      <vt:lpstr>Gill Sans</vt:lpstr>
      <vt:lpstr>Gill Sans SemiBold</vt:lpstr>
      <vt:lpstr>Helvetica Light</vt:lpstr>
      <vt:lpstr>Helvetica Neue</vt:lpstr>
      <vt:lpstr>MS Mincho</vt:lpstr>
      <vt:lpstr>MS PGothic</vt:lpstr>
      <vt:lpstr>MS PGothic</vt:lpstr>
      <vt:lpstr>宋体</vt:lpstr>
      <vt:lpstr>微软雅黑</vt:lpstr>
      <vt:lpstr>Abadi</vt:lpstr>
      <vt:lpstr>Arial</vt:lpstr>
      <vt:lpstr>Calibri</vt:lpstr>
      <vt:lpstr>Comic Sans MS</vt:lpstr>
      <vt:lpstr>Gill Sans MT</vt:lpstr>
      <vt:lpstr>Helvetica</vt:lpstr>
      <vt:lpstr>Segoe UI</vt:lpstr>
      <vt:lpstr>Tahoma</vt:lpstr>
      <vt:lpstr>Times New Roman</vt:lpstr>
      <vt:lpstr>Verdana</vt:lpstr>
      <vt:lpstr>Wingdings</vt:lpstr>
      <vt:lpstr>White</vt:lpstr>
      <vt:lpstr>2_White</vt:lpstr>
      <vt:lpstr>Default Design</vt:lpstr>
      <vt:lpstr>1_Default Design</vt:lpstr>
      <vt:lpstr>Office Theme</vt:lpstr>
      <vt:lpstr>云计算技术</vt:lpstr>
      <vt:lpstr>What we have learned</vt:lpstr>
      <vt:lpstr>Addressing &amp; Routing</vt:lpstr>
      <vt:lpstr>Some background</vt:lpstr>
      <vt:lpstr>Network layer concepts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Institutional network</vt:lpstr>
      <vt:lpstr>Two key network-layer functions</vt:lpstr>
      <vt:lpstr>Now let’s begin!</vt:lpstr>
      <vt:lpstr>Goal: find paths through the network</vt:lpstr>
      <vt:lpstr>Plug-and-play at Layer 2</vt:lpstr>
      <vt:lpstr>Loop-freedom in forwarding</vt:lpstr>
      <vt:lpstr>PowerPoint 演示文稿</vt:lpstr>
      <vt:lpstr>Spanning tree</vt:lpstr>
      <vt:lpstr>STP works for tree-like networks</vt:lpstr>
      <vt:lpstr>STP works for tree-like networks</vt:lpstr>
      <vt:lpstr>STP works for tree-like networks</vt:lpstr>
      <vt:lpstr>PowerPoint 演示文稿</vt:lpstr>
      <vt:lpstr>Transparent Interconnection of Lots of Links</vt:lpstr>
      <vt:lpstr>TRILL</vt:lpstr>
      <vt:lpstr>TRILL</vt:lpstr>
      <vt:lpstr>PowerPoint 演示文稿</vt:lpstr>
      <vt:lpstr>Traditional solution: subnets</vt:lpstr>
      <vt:lpstr>Traditional solution: VLANs</vt:lpstr>
      <vt:lpstr>VL2: “Virtual Layer 2”</vt:lpstr>
      <vt:lpstr>VL2: “Virtual Layer 2”</vt:lpstr>
      <vt:lpstr>VL2: Location vs. App addresses</vt:lpstr>
      <vt:lpstr>VL2: Address translation</vt:lpstr>
      <vt:lpstr>VL2: Location vs. App addresses</vt:lpstr>
      <vt:lpstr>Routing algorithm classification</vt:lpstr>
      <vt:lpstr>OSPF over IP</vt:lpstr>
      <vt:lpstr>Link-state Routing</vt:lpstr>
      <vt:lpstr>BGP: Border Gateway Protocol</vt:lpstr>
      <vt:lpstr>Distance-vector Routing</vt:lpstr>
      <vt:lpstr>BGP: Border Gateway Protocol</vt:lpstr>
      <vt:lpstr>BGP in the data center</vt:lpstr>
      <vt:lpstr>Routing</vt:lpstr>
      <vt:lpstr>Multipath routing</vt:lpstr>
      <vt:lpstr>Equal cost multi-path (ECMP)</vt:lpstr>
      <vt:lpstr>Equal cost multi-path (ECMP)</vt:lpstr>
      <vt:lpstr>Equal cost multi-path (ECMP)</vt:lpstr>
      <vt:lpstr>Equal cost multi-path (ECMP)</vt:lpstr>
      <vt:lpstr>Equal cost multi-path (ECMP)</vt:lpstr>
      <vt:lpstr>ECMP: local, oblivious choices</vt:lpstr>
      <vt:lpstr>ECMP: traffic imbalance</vt:lpstr>
      <vt:lpstr>Flowlets</vt:lpstr>
      <vt:lpstr>CONGA: edge based monitoring</vt:lpstr>
      <vt:lpstr>Design: Leaf-to-Leaf Feedback</vt:lpstr>
      <vt:lpstr>Design: LB Decisions</vt:lpstr>
      <vt:lpstr>Multi-path Transport</vt:lpstr>
      <vt:lpstr>PowerPoint 演示文稿</vt:lpstr>
      <vt:lpstr>Multi-path Transport  for Hardware-based Network Stack</vt:lpstr>
      <vt:lpstr>Other possibilities?</vt:lpstr>
      <vt:lpstr>Reading materials for group projects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云计算技术</dc:title>
  <cp:lastModifiedBy>guo chen</cp:lastModifiedBy>
  <cp:revision>109</cp:revision>
  <dcterms:modified xsi:type="dcterms:W3CDTF">2018-03-17T08:49:30Z</dcterms:modified>
</cp:coreProperties>
</file>