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D9222-B15D-44B6-9B27-EC4043817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221B7D-6C80-4A79-BA70-483D6112B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62A0FE-AC1F-4A97-A337-B00B4F5E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E583C-3F1A-49D3-B89C-B15943F5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35017A-0453-4DEB-AE07-B1AB6C3C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8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5EA2D-B3DD-4CBD-911D-7A938F9B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CC3FE8-5EA6-4257-93D8-27CC9BA3D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773D39-969E-4292-8BEF-97D4A5DD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178AE3-AA90-4865-9291-EAEB614A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77EC2-02A8-467A-8018-437BECEB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8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01677F-15B4-4064-B9B9-FE26D5403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DC5634-B49B-49D7-ADF4-B7185BCB4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65AE14-AC6E-4207-B298-817825A0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C6F20-84B9-4F63-9325-ABF2EDD7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B35202-F3B5-4FFE-A530-C1C4000A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64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8C2AE5-49B0-4B3B-92D0-29B812DC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75F8A-571A-4DCC-BB12-17BE6F52A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98CB37-55EE-48C4-AADC-28A87F77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A9A0A-9628-4A17-8D27-A30A3EB0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5F7F44-E4F9-482E-8ADB-BFCE2E6A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95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1B8F18-F99F-4398-9182-2E9E94EE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76E67A-C666-4586-B1E5-E761287F8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0D2F78-A2AD-4B30-A58E-4403EAFC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0638-66B4-457F-874A-73E70D65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196178-0B83-4EEE-B3B5-54B33369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97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8E7648-42E7-49E3-AEA1-EDFC379A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545D15-4308-40E6-B41F-B8FD7C80B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01E14F-F151-446D-B950-B3575E47E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B808A1-3AD9-44A7-A815-244676D3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309896-2C3C-4E1E-9FD0-DA570C5C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E31F5E-7C0E-437C-B597-88AC9749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75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2FA9D0-3CBF-42A3-B3AE-475C306F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EBDABD-FFD6-4C01-A4F0-5B1460A20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77A4B8-FEF3-4BEA-8B72-25643773F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DBF6E0-FB93-4062-BA2A-CFF29D29E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5E3A64-118E-40F1-921A-D2FCFFFF7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0B59CA-6522-4E88-9F5B-0B80FB99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3E19AE-79A8-461F-9C2C-238F854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FC95E6-1DE2-4731-A5DC-261DBF9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69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F3D884-00D8-4978-9243-BEAB10F3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B5EBBE-2E4D-41A8-8A58-CFA6CE09D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315BDF-5872-437C-A984-53315566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37300F-08CD-4CB9-84DA-058C455C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1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785CAC2-7313-43D6-A65B-C5011911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72325C6-1C61-4034-B7C5-561AA918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5D550D-6790-45EE-9AF5-42153D9A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8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1005FA-C8AE-47C4-98E1-6AD5E337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AF1055-DFC3-4F1E-A991-318D40D81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7EEB06-D884-4F13-8D2F-50DD6589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0936E2-7C2E-419C-A3F7-1A54C595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BA80D2-AE0F-4B2D-A4A2-29F25F0D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F0CEE9-9F35-4145-B364-105A5D1B1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2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955AE-AF1F-4ED0-A87A-A409A36E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8057EF2-99BD-4A2D-A439-11B9A13DF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137AAB-0CF5-4566-B41C-B3F08EA18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A35708-BEB6-474D-98AC-E6804D17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5C966C-7362-4B5C-95A9-5A75F837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C721D4-A376-4A8E-B3A8-8F7CF4E5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668F51-5D79-443E-91E5-2A756CB5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742122-F4A5-4B85-8E86-6F9F6F007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2AE34-7F6B-4A13-B5A4-801FADA37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8B22-43D3-4FFE-9B72-A689CB12F1F2}" type="datetimeFigureOut">
              <a:rPr lang="zh-CN" altLang="en-US" smtClean="0"/>
              <a:t>2018/4/8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BF7CB-9BB8-4D20-A6CB-AA88B22DD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E8AAE9-5630-43E1-8BC1-ED76185E0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F7A5B-08BA-4785-8E1B-BEA40DD692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6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269AB52-6935-4E49-93B2-BE5C97FC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 Prizes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A4C641C-07C9-4DC6-86A5-058EBBC2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Select 3 best groups</a:t>
            </a:r>
          </a:p>
          <a:p>
            <a:pPr lvl="1"/>
            <a:r>
              <a:rPr lang="en-US" altLang="zh-CN" dirty="0"/>
              <a:t>Only for those groups that give presentations</a:t>
            </a:r>
            <a:endParaRPr lang="en-US" altLang="zh-CN" b="1" dirty="0"/>
          </a:p>
          <a:p>
            <a:pPr lvl="1"/>
            <a:r>
              <a:rPr lang="en-US" altLang="zh-CN" dirty="0"/>
              <a:t>Live voting from all audiences after presentation</a:t>
            </a:r>
          </a:p>
          <a:p>
            <a:endParaRPr lang="en-US" altLang="zh-CN" dirty="0"/>
          </a:p>
          <a:p>
            <a:r>
              <a:rPr lang="en-US" altLang="zh-CN" b="1" dirty="0"/>
              <a:t>Prizes</a:t>
            </a:r>
          </a:p>
          <a:p>
            <a:pPr lvl="1"/>
            <a:r>
              <a:rPr lang="en-US" altLang="zh-CN" dirty="0"/>
              <a:t>Three excellent books </a:t>
            </a:r>
          </a:p>
          <a:p>
            <a:pPr lvl="2"/>
            <a:r>
              <a:rPr lang="en-US" altLang="zh-CN" dirty="0"/>
              <a:t>About Microsoft, IoT &amp; new industrial revolution, and Cyber economy</a:t>
            </a:r>
          </a:p>
          <a:p>
            <a:pPr lvl="1"/>
            <a:r>
              <a:rPr lang="en-US" altLang="zh-CN" dirty="0"/>
              <a:t>One book for each group</a:t>
            </a:r>
          </a:p>
          <a:p>
            <a:pPr lvl="2"/>
            <a:r>
              <a:rPr lang="en-US" altLang="zh-CN" dirty="0"/>
              <a:t>Groups chose the books in the order of their ranks</a:t>
            </a:r>
          </a:p>
        </p:txBody>
      </p:sp>
    </p:spTree>
    <p:extLst>
      <p:ext uri="{BB962C8B-B14F-4D97-AF65-F5344CB8AC3E}">
        <p14:creationId xmlns:p14="http://schemas.microsoft.com/office/powerpoint/2010/main" val="70865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21A34-243C-4F49-BFC0-07B7FB2B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Book #1: </a:t>
            </a:r>
            <a:r>
              <a:rPr lang="en-US" altLang="zh-CN" b="1" dirty="0">
                <a:solidFill>
                  <a:srgbClr val="FF0000"/>
                </a:solidFill>
              </a:rPr>
              <a:t>Hit Refresh </a:t>
            </a:r>
            <a:br>
              <a:rPr lang="en-US" altLang="zh-CN" dirty="0"/>
            </a:br>
            <a:r>
              <a:rPr lang="en-US" altLang="zh-CN" dirty="0"/>
              <a:t>From Satya Nadella, Microsoft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7B66D9-A6B5-42F9-91D5-9132E2C1F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922" y="2238512"/>
            <a:ext cx="5155953" cy="38669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A1230F-6B0D-4EC4-8F42-DD20E76F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182" y="2262680"/>
            <a:ext cx="5091506" cy="38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21A34-243C-4F49-BFC0-07B7FB2B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Book #2: </a:t>
            </a:r>
            <a:r>
              <a:rPr lang="zh-CN" altLang="en-US" b="1" dirty="0">
                <a:solidFill>
                  <a:srgbClr val="FF0000"/>
                </a:solidFill>
              </a:rPr>
              <a:t>从互联到新工业革命</a:t>
            </a:r>
            <a:br>
              <a:rPr lang="en-US" altLang="zh-CN" dirty="0"/>
            </a:br>
            <a:r>
              <a:rPr lang="en-US" altLang="zh-CN" dirty="0"/>
              <a:t>From </a:t>
            </a:r>
            <a:r>
              <a:rPr lang="zh-CN" altLang="en-US" dirty="0"/>
              <a:t>刘云浩</a:t>
            </a:r>
            <a:r>
              <a:rPr lang="en-US" altLang="zh-CN" dirty="0"/>
              <a:t>, </a:t>
            </a:r>
            <a:r>
              <a:rPr lang="zh-CN" altLang="en-US" dirty="0"/>
              <a:t>清华大学</a:t>
            </a:r>
            <a:r>
              <a:rPr lang="en-US" altLang="zh-CN" dirty="0"/>
              <a:t>/</a:t>
            </a:r>
            <a:r>
              <a:rPr lang="zh-CN" altLang="en-US" dirty="0"/>
              <a:t>密歇根州立大学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90BE8C-D6F0-480D-85FE-98FD9908D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42" y="2300677"/>
            <a:ext cx="4879910" cy="36599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1F0E98-7176-49BD-997C-505D67182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0497" y="2300679"/>
            <a:ext cx="4879911" cy="36599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2B248-99F0-409B-9F45-276E7DAEB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8552" y="2300676"/>
            <a:ext cx="4879911" cy="36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5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9E6E1-C3E5-4441-BC00-340ECDAF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Book #3: </a:t>
            </a:r>
            <a:r>
              <a:rPr lang="zh-CN" altLang="en-US" b="1" dirty="0">
                <a:solidFill>
                  <a:srgbClr val="FF0000"/>
                </a:solidFill>
              </a:rPr>
              <a:t>算法统治世界</a:t>
            </a:r>
            <a:br>
              <a:rPr lang="en-US" altLang="zh-CN" dirty="0"/>
            </a:br>
            <a:r>
              <a:rPr lang="en-US" altLang="zh-CN" dirty="0"/>
              <a:t>From </a:t>
            </a:r>
            <a:r>
              <a:rPr lang="zh-CN" altLang="en-US" dirty="0"/>
              <a:t>徐恪</a:t>
            </a:r>
            <a:r>
              <a:rPr lang="en-US" altLang="zh-CN" dirty="0"/>
              <a:t>, </a:t>
            </a:r>
            <a:r>
              <a:rPr lang="zh-CN" altLang="en-US" dirty="0"/>
              <a:t>清华大学；李沁，硬糖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5895AC-4B34-4ACD-ACE8-F4623917A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823" y="2349663"/>
            <a:ext cx="5010539" cy="37579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374D4A-CD54-429D-BBE2-12E7B6C94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3043" y="2349662"/>
            <a:ext cx="5010540" cy="37579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BBED7A-97AC-4ACB-8625-54F85EEF8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3909" y="2349661"/>
            <a:ext cx="5010541" cy="37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6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7BBDA6E-60B0-467D-B33C-DA563E010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1962"/>
            <a:ext cx="9144000" cy="1721661"/>
          </a:xfrm>
        </p:spPr>
        <p:txBody>
          <a:bodyPr/>
          <a:lstStyle/>
          <a:p>
            <a:r>
              <a:rPr lang="en-US" altLang="zh-CN" dirty="0"/>
              <a:t>Go and fight for the prize!</a:t>
            </a:r>
            <a:endParaRPr lang="zh-CN" altLang="en-US" dirty="0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ED3E47A6-7E46-4AB6-ADB3-5E2DA43E1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851AEE-4138-4F69-A311-E0634F55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2331388"/>
            <a:ext cx="52006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4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80</Words>
  <Application>Microsoft Office PowerPoint</Application>
  <PresentationFormat>宽屏</PresentationFormat>
  <Paragraphs>14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9" baseType="lpstr">
      <vt:lpstr>等线</vt:lpstr>
      <vt:lpstr>等线 Light</vt:lpstr>
      <vt:lpstr>Arial</vt:lpstr>
      <vt:lpstr>Office 主题​​</vt:lpstr>
      <vt:lpstr>Project Prizes</vt:lpstr>
      <vt:lpstr>Book #1: Hit Refresh  From Satya Nadella, Microsoft</vt:lpstr>
      <vt:lpstr>Book #2: 从互联到新工业革命 From 刘云浩, 清华大学/密歇根州立大学</vt:lpstr>
      <vt:lpstr>Book #3: 算法统治世界 From 徐恪, 清华大学；李沁，硬糖</vt:lpstr>
      <vt:lpstr>Go and fight for the prize!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Prizes</dc:title>
  <dc:creator>guo chen</dc:creator>
  <cp:lastModifiedBy>guo chen</cp:lastModifiedBy>
  <cp:revision>30</cp:revision>
  <dcterms:created xsi:type="dcterms:W3CDTF">2018-04-08T00:43:34Z</dcterms:created>
  <dcterms:modified xsi:type="dcterms:W3CDTF">2018-04-08T01:05:05Z</dcterms:modified>
</cp:coreProperties>
</file>